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eg"/>
  <Override PartName="/ppt/media/image19.JPG" ContentType="image/jpeg"/>
  <Override PartName="/ppt/media/image22.JPG" ContentType="image/jpeg"/>
  <Override PartName="/ppt/media/image24.JPG" ContentType="image/jpeg"/>
  <Override PartName="/ppt/media/image25.JPG" ContentType="image/jpeg"/>
  <Override PartName="/ppt/media/image27.JPG" ContentType="image/jpeg"/>
  <Override PartName="/ppt/media/image28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60" r:id="rId3"/>
    <p:sldId id="267" r:id="rId4"/>
    <p:sldId id="269" r:id="rId5"/>
    <p:sldId id="274" r:id="rId6"/>
    <p:sldId id="272" r:id="rId7"/>
    <p:sldId id="256" r:id="rId8"/>
    <p:sldId id="273" r:id="rId9"/>
    <p:sldId id="27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C26"/>
    <a:srgbClr val="422918"/>
    <a:srgbClr val="FFA900"/>
    <a:srgbClr val="0000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C1254-C12A-4444-B61E-566CE4BD6419}" v="27" dt="2020-04-04T15:43:18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/>
    <p:restoredTop sz="94715"/>
  </p:normalViewPr>
  <p:slideViewPr>
    <p:cSldViewPr snapToGrid="0" snapToObjects="1">
      <p:cViewPr varScale="1">
        <p:scale>
          <a:sx n="105" d="100"/>
          <a:sy n="105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0704" y="2693047"/>
            <a:ext cx="3501899" cy="1956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k object 17"/>
          <p:cNvSpPr/>
          <p:nvPr/>
        </p:nvSpPr>
        <p:spPr>
          <a:xfrm>
            <a:off x="3623226" y="2182854"/>
            <a:ext cx="4645136" cy="2686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bk object 18"/>
          <p:cNvSpPr/>
          <p:nvPr/>
        </p:nvSpPr>
        <p:spPr>
          <a:xfrm>
            <a:off x="8046104" y="2325340"/>
            <a:ext cx="4144302" cy="2457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5915" y="440603"/>
            <a:ext cx="5220168" cy="5581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27" b="0" i="0">
                <a:solidFill>
                  <a:srgbClr val="422918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85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5915" y="440603"/>
            <a:ext cx="5220168" cy="558166"/>
          </a:xfrm>
        </p:spPr>
        <p:txBody>
          <a:bodyPr lIns="0" tIns="0" rIns="0" bIns="0"/>
          <a:lstStyle>
            <a:lvl1pPr>
              <a:defRPr sz="3627" b="0" i="0">
                <a:solidFill>
                  <a:srgbClr val="422918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9719" y="2049536"/>
            <a:ext cx="5572555" cy="307007"/>
          </a:xfrm>
        </p:spPr>
        <p:txBody>
          <a:bodyPr lIns="0" tIns="0" rIns="0" bIns="0"/>
          <a:lstStyle>
            <a:lvl1pPr>
              <a:defRPr sz="1995" b="0" i="0">
                <a:solidFill>
                  <a:srgbClr val="86BC24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79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5915" y="440603"/>
            <a:ext cx="5220168" cy="558166"/>
          </a:xfrm>
        </p:spPr>
        <p:txBody>
          <a:bodyPr lIns="0" tIns="0" rIns="0" bIns="0"/>
          <a:lstStyle>
            <a:lvl1pPr>
              <a:defRPr sz="3627" b="0" i="0">
                <a:solidFill>
                  <a:srgbClr val="422918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837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5915" y="440603"/>
            <a:ext cx="5220168" cy="558166"/>
          </a:xfrm>
        </p:spPr>
        <p:txBody>
          <a:bodyPr lIns="0" tIns="0" rIns="0" bIns="0"/>
          <a:lstStyle>
            <a:lvl1pPr>
              <a:defRPr sz="3627" b="0" i="0">
                <a:solidFill>
                  <a:srgbClr val="422918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28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23200" y="0"/>
            <a:ext cx="2945917" cy="417469"/>
          </a:xfrm>
          <a:custGeom>
            <a:avLst/>
            <a:gdLst/>
            <a:ahLst/>
            <a:cxnLst/>
            <a:rect l="l" t="t" r="r" b="b"/>
            <a:pathLst>
              <a:path w="2583815" h="460375">
                <a:moveTo>
                  <a:pt x="2573201" y="439310"/>
                </a:moveTo>
                <a:lnTo>
                  <a:pt x="1580416" y="439310"/>
                </a:lnTo>
                <a:lnTo>
                  <a:pt x="2524219" y="456885"/>
                </a:lnTo>
                <a:lnTo>
                  <a:pt x="2559515" y="460085"/>
                </a:lnTo>
                <a:lnTo>
                  <a:pt x="2575176" y="456673"/>
                </a:lnTo>
                <a:lnTo>
                  <a:pt x="2574709" y="442620"/>
                </a:lnTo>
                <a:lnTo>
                  <a:pt x="2573201" y="439310"/>
                </a:lnTo>
                <a:close/>
              </a:path>
              <a:path w="2583815" h="460375">
                <a:moveTo>
                  <a:pt x="2583489" y="0"/>
                </a:moveTo>
                <a:lnTo>
                  <a:pt x="0" y="0"/>
                </a:lnTo>
                <a:lnTo>
                  <a:pt x="2709" y="45279"/>
                </a:lnTo>
                <a:lnTo>
                  <a:pt x="5721" y="114161"/>
                </a:lnTo>
                <a:lnTo>
                  <a:pt x="7981" y="184870"/>
                </a:lnTo>
                <a:lnTo>
                  <a:pt x="9479" y="253114"/>
                </a:lnTo>
                <a:lnTo>
                  <a:pt x="10175" y="311956"/>
                </a:lnTo>
                <a:lnTo>
                  <a:pt x="10154" y="365041"/>
                </a:lnTo>
                <a:lnTo>
                  <a:pt x="9314" y="400141"/>
                </a:lnTo>
                <a:lnTo>
                  <a:pt x="7676" y="415610"/>
                </a:lnTo>
                <a:lnTo>
                  <a:pt x="4635" y="426977"/>
                </a:lnTo>
                <a:lnTo>
                  <a:pt x="7203" y="436890"/>
                </a:lnTo>
                <a:lnTo>
                  <a:pt x="16080" y="443901"/>
                </a:lnTo>
                <a:lnTo>
                  <a:pt x="31971" y="446559"/>
                </a:lnTo>
                <a:lnTo>
                  <a:pt x="854613" y="456885"/>
                </a:lnTo>
                <a:lnTo>
                  <a:pt x="1418207" y="441893"/>
                </a:lnTo>
                <a:lnTo>
                  <a:pt x="1457597" y="439689"/>
                </a:lnTo>
                <a:lnTo>
                  <a:pt x="2573201" y="439310"/>
                </a:lnTo>
                <a:lnTo>
                  <a:pt x="2561620" y="413895"/>
                </a:lnTo>
                <a:lnTo>
                  <a:pt x="2556624" y="311956"/>
                </a:lnTo>
                <a:lnTo>
                  <a:pt x="2569332" y="136330"/>
                </a:lnTo>
                <a:lnTo>
                  <a:pt x="2583489" y="0"/>
                </a:lnTo>
                <a:close/>
              </a:path>
            </a:pathLst>
          </a:custGeom>
          <a:solidFill>
            <a:srgbClr val="86B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78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4/6/2020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5915" y="440603"/>
            <a:ext cx="522016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22918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9719" y="2049536"/>
            <a:ext cx="557255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86BC24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84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irezione@carionifood.com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98096" y="6378266"/>
            <a:ext cx="401346" cy="62188"/>
          </a:xfrm>
          <a:custGeom>
            <a:avLst/>
            <a:gdLst/>
            <a:ahLst/>
            <a:cxnLst/>
            <a:rect l="l" t="t" r="r" b="b"/>
            <a:pathLst>
              <a:path w="442595" h="68579">
                <a:moveTo>
                  <a:pt x="0" y="0"/>
                </a:moveTo>
                <a:lnTo>
                  <a:pt x="31572" y="25793"/>
                </a:lnTo>
                <a:lnTo>
                  <a:pt x="49060" y="33972"/>
                </a:lnTo>
                <a:lnTo>
                  <a:pt x="53543" y="36258"/>
                </a:lnTo>
                <a:lnTo>
                  <a:pt x="0" y="66243"/>
                </a:lnTo>
                <a:lnTo>
                  <a:pt x="75083" y="68043"/>
                </a:lnTo>
                <a:lnTo>
                  <a:pt x="134556" y="68300"/>
                </a:lnTo>
                <a:lnTo>
                  <a:pt x="441972" y="61874"/>
                </a:lnTo>
                <a:lnTo>
                  <a:pt x="441972" y="4861"/>
                </a:lnTo>
                <a:lnTo>
                  <a:pt x="148820" y="4861"/>
                </a:lnTo>
                <a:lnTo>
                  <a:pt x="84285" y="3622"/>
                </a:lnTo>
                <a:lnTo>
                  <a:pt x="28600" y="1569"/>
                </a:lnTo>
                <a:lnTo>
                  <a:pt x="0" y="0"/>
                </a:lnTo>
                <a:close/>
              </a:path>
              <a:path w="442595" h="68579">
                <a:moveTo>
                  <a:pt x="236845" y="2870"/>
                </a:moveTo>
                <a:lnTo>
                  <a:pt x="203974" y="3987"/>
                </a:lnTo>
                <a:lnTo>
                  <a:pt x="148820" y="4861"/>
                </a:lnTo>
                <a:lnTo>
                  <a:pt x="441972" y="4861"/>
                </a:lnTo>
                <a:lnTo>
                  <a:pt x="441972" y="4343"/>
                </a:lnTo>
                <a:lnTo>
                  <a:pt x="311797" y="4343"/>
                </a:lnTo>
                <a:lnTo>
                  <a:pt x="276483" y="4311"/>
                </a:lnTo>
                <a:lnTo>
                  <a:pt x="256257" y="3398"/>
                </a:lnTo>
                <a:lnTo>
                  <a:pt x="236845" y="2870"/>
                </a:lnTo>
                <a:close/>
              </a:path>
              <a:path w="442595" h="68579">
                <a:moveTo>
                  <a:pt x="441972" y="3162"/>
                </a:moveTo>
                <a:lnTo>
                  <a:pt x="399180" y="3223"/>
                </a:lnTo>
                <a:lnTo>
                  <a:pt x="311797" y="4343"/>
                </a:lnTo>
                <a:lnTo>
                  <a:pt x="441972" y="4343"/>
                </a:lnTo>
                <a:lnTo>
                  <a:pt x="441972" y="3162"/>
                </a:lnTo>
                <a:close/>
              </a:path>
            </a:pathLst>
          </a:custGeom>
          <a:solidFill>
            <a:srgbClr val="3AA93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8360" y="6434128"/>
            <a:ext cx="357008" cy="4607"/>
          </a:xfrm>
          <a:custGeom>
            <a:avLst/>
            <a:gdLst/>
            <a:ahLst/>
            <a:cxnLst/>
            <a:rect l="l" t="t" r="r" b="b"/>
            <a:pathLst>
              <a:path w="393700" h="5079">
                <a:moveTo>
                  <a:pt x="393458" y="0"/>
                </a:moveTo>
                <a:lnTo>
                  <a:pt x="0" y="0"/>
                </a:lnTo>
                <a:lnTo>
                  <a:pt x="393458" y="4597"/>
                </a:lnTo>
                <a:lnTo>
                  <a:pt x="393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8875" y="6409070"/>
            <a:ext cx="376585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947" y="0"/>
                </a:lnTo>
              </a:path>
            </a:pathLst>
          </a:custGeom>
          <a:ln w="546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98875" y="6382581"/>
            <a:ext cx="188293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184" y="0"/>
                </a:lnTo>
              </a:path>
            </a:pathLst>
          </a:custGeom>
          <a:ln w="38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4492" y="5932315"/>
            <a:ext cx="1259891" cy="419092"/>
          </a:xfrm>
          <a:prstGeom prst="rect">
            <a:avLst/>
          </a:prstGeom>
        </p:spPr>
        <p:txBody>
          <a:bodyPr vert="horz" wrap="square" lIns="0" tIns="76584" rIns="0" bIns="0" rtlCol="0">
            <a:spAutoFit/>
          </a:bodyPr>
          <a:lstStyle/>
          <a:p>
            <a:pPr marL="11516" marR="4607" indent="42035" defTabSz="829178">
              <a:lnSpc>
                <a:spcPct val="71900"/>
              </a:lnSpc>
              <a:spcBef>
                <a:spcPts val="603"/>
              </a:spcBef>
            </a:pPr>
            <a:r>
              <a:rPr sz="1542" spc="63" dirty="0">
                <a:solidFill>
                  <a:srgbClr val="FFFFFF"/>
                </a:solidFill>
                <a:latin typeface="Century"/>
                <a:cs typeface="Century"/>
              </a:rPr>
              <a:t>con </a:t>
            </a:r>
            <a:r>
              <a:rPr sz="1542" spc="-14" dirty="0">
                <a:solidFill>
                  <a:srgbClr val="FFFFFF"/>
                </a:solidFill>
                <a:latin typeface="Century"/>
                <a:cs typeface="Century"/>
              </a:rPr>
              <a:t>latte </a:t>
            </a:r>
            <a:r>
              <a:rPr sz="1542" spc="14" dirty="0">
                <a:solidFill>
                  <a:srgbClr val="FFFFFF"/>
                </a:solidFill>
                <a:latin typeface="Century"/>
                <a:cs typeface="Century"/>
              </a:rPr>
              <a:t>Bio  </a:t>
            </a:r>
            <a:r>
              <a:rPr sz="1542" spc="77" dirty="0">
                <a:solidFill>
                  <a:srgbClr val="FFFFFF"/>
                </a:solidFill>
                <a:latin typeface="Century"/>
                <a:cs typeface="Century"/>
              </a:rPr>
              <a:t>100</a:t>
            </a:r>
            <a:r>
              <a:rPr sz="1224" spc="77" dirty="0">
                <a:solidFill>
                  <a:srgbClr val="FFFFFF"/>
                </a:solidFill>
                <a:latin typeface="Century"/>
                <a:cs typeface="Century"/>
              </a:rPr>
              <a:t>%</a:t>
            </a:r>
            <a:r>
              <a:rPr sz="1224" spc="-82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542" spc="-5" dirty="0">
                <a:solidFill>
                  <a:srgbClr val="FFFFFF"/>
                </a:solidFill>
                <a:latin typeface="Century"/>
                <a:cs typeface="Century"/>
              </a:rPr>
              <a:t>italiano</a:t>
            </a:r>
            <a:endParaRPr sz="1542" dirty="0">
              <a:solidFill>
                <a:prstClr val="black"/>
              </a:solidFill>
              <a:latin typeface="Century"/>
              <a:cs typeface="Century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75142" y="6379081"/>
            <a:ext cx="401346" cy="61037"/>
          </a:xfrm>
          <a:custGeom>
            <a:avLst/>
            <a:gdLst/>
            <a:ahLst/>
            <a:cxnLst/>
            <a:rect l="l" t="t" r="r" b="b"/>
            <a:pathLst>
              <a:path w="442595" h="67309">
                <a:moveTo>
                  <a:pt x="294513" y="0"/>
                </a:moveTo>
                <a:lnTo>
                  <a:pt x="226143" y="885"/>
                </a:lnTo>
                <a:lnTo>
                  <a:pt x="119218" y="4599"/>
                </a:lnTo>
                <a:lnTo>
                  <a:pt x="83016" y="5314"/>
                </a:lnTo>
                <a:lnTo>
                  <a:pt x="0" y="5773"/>
                </a:lnTo>
                <a:lnTo>
                  <a:pt x="0" y="65310"/>
                </a:lnTo>
                <a:lnTo>
                  <a:pt x="240694" y="66542"/>
                </a:lnTo>
                <a:lnTo>
                  <a:pt x="357915" y="66730"/>
                </a:lnTo>
                <a:lnTo>
                  <a:pt x="402099" y="66541"/>
                </a:lnTo>
                <a:lnTo>
                  <a:pt x="431468" y="66098"/>
                </a:lnTo>
                <a:lnTo>
                  <a:pt x="442125" y="65348"/>
                </a:lnTo>
                <a:lnTo>
                  <a:pt x="436045" y="60350"/>
                </a:lnTo>
                <a:lnTo>
                  <a:pt x="421689" y="52236"/>
                </a:lnTo>
                <a:lnTo>
                  <a:pt x="404882" y="44321"/>
                </a:lnTo>
                <a:lnTo>
                  <a:pt x="391452" y="39923"/>
                </a:lnTo>
                <a:lnTo>
                  <a:pt x="393872" y="34235"/>
                </a:lnTo>
                <a:lnTo>
                  <a:pt x="411902" y="23865"/>
                </a:lnTo>
                <a:lnTo>
                  <a:pt x="432375" y="13907"/>
                </a:lnTo>
                <a:lnTo>
                  <a:pt x="442125" y="9456"/>
                </a:lnTo>
                <a:lnTo>
                  <a:pt x="428294" y="6665"/>
                </a:lnTo>
                <a:lnTo>
                  <a:pt x="413245" y="3436"/>
                </a:lnTo>
                <a:lnTo>
                  <a:pt x="392457" y="1664"/>
                </a:lnTo>
                <a:lnTo>
                  <a:pt x="351415" y="389"/>
                </a:lnTo>
                <a:lnTo>
                  <a:pt x="294513" y="0"/>
                </a:lnTo>
                <a:close/>
              </a:path>
            </a:pathLst>
          </a:custGeom>
          <a:solidFill>
            <a:srgbClr val="E30513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0455" y="3897839"/>
            <a:ext cx="3238980" cy="122991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 defTabSz="829178">
              <a:lnSpc>
                <a:spcPts val="5590"/>
              </a:lnSpc>
              <a:spcBef>
                <a:spcPts val="91"/>
              </a:spcBef>
            </a:pPr>
            <a:r>
              <a:rPr sz="5078" spc="18" dirty="0">
                <a:solidFill>
                  <a:srgbClr val="FFFFFF"/>
                </a:solidFill>
                <a:latin typeface="Century"/>
                <a:cs typeface="Century"/>
              </a:rPr>
              <a:t>dalla</a:t>
            </a:r>
            <a:r>
              <a:rPr sz="5078" spc="-141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5078" spc="41" dirty="0">
                <a:solidFill>
                  <a:srgbClr val="FFFFFF"/>
                </a:solidFill>
                <a:latin typeface="Century"/>
                <a:cs typeface="Century"/>
              </a:rPr>
              <a:t>terra</a:t>
            </a:r>
            <a:endParaRPr sz="5078">
              <a:solidFill>
                <a:prstClr val="black"/>
              </a:solidFill>
              <a:latin typeface="Century"/>
              <a:cs typeface="Century"/>
            </a:endParaRPr>
          </a:p>
          <a:p>
            <a:pPr marL="576" algn="ctr" defTabSz="829178">
              <a:lnSpc>
                <a:spcPts val="3904"/>
              </a:lnSpc>
            </a:pPr>
            <a:r>
              <a:rPr sz="3673" dirty="0">
                <a:solidFill>
                  <a:srgbClr val="FFFFFF"/>
                </a:solidFill>
                <a:latin typeface="Century"/>
                <a:cs typeface="Century"/>
              </a:rPr>
              <a:t>alla</a:t>
            </a:r>
            <a:r>
              <a:rPr sz="3673" spc="-77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3673" spc="14" dirty="0">
                <a:solidFill>
                  <a:srgbClr val="FFFFFF"/>
                </a:solidFill>
                <a:latin typeface="Century"/>
                <a:cs typeface="Century"/>
              </a:rPr>
              <a:t>tavola</a:t>
            </a:r>
            <a:endParaRPr sz="3673">
              <a:solidFill>
                <a:prstClr val="black"/>
              </a:solidFill>
              <a:latin typeface="Century"/>
              <a:cs typeface="Century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73885" y="1184768"/>
            <a:ext cx="466988" cy="538390"/>
          </a:xfrm>
          <a:custGeom>
            <a:avLst/>
            <a:gdLst/>
            <a:ahLst/>
            <a:cxnLst/>
            <a:rect l="l" t="t" r="r" b="b"/>
            <a:pathLst>
              <a:path w="514985" h="593725">
                <a:moveTo>
                  <a:pt x="310934" y="0"/>
                </a:moveTo>
                <a:lnTo>
                  <a:pt x="252991" y="4081"/>
                </a:lnTo>
                <a:lnTo>
                  <a:pt x="201700" y="15757"/>
                </a:lnTo>
                <a:lnTo>
                  <a:pt x="156821" y="34179"/>
                </a:lnTo>
                <a:lnTo>
                  <a:pt x="118116" y="58495"/>
                </a:lnTo>
                <a:lnTo>
                  <a:pt x="85347" y="87857"/>
                </a:lnTo>
                <a:lnTo>
                  <a:pt x="58274" y="121412"/>
                </a:lnTo>
                <a:lnTo>
                  <a:pt x="36658" y="158312"/>
                </a:lnTo>
                <a:lnTo>
                  <a:pt x="20262" y="197707"/>
                </a:lnTo>
                <a:lnTo>
                  <a:pt x="8846" y="238744"/>
                </a:lnTo>
                <a:lnTo>
                  <a:pt x="2171" y="280576"/>
                </a:lnTo>
                <a:lnTo>
                  <a:pt x="0" y="322351"/>
                </a:lnTo>
                <a:lnTo>
                  <a:pt x="2643" y="366396"/>
                </a:lnTo>
                <a:lnTo>
                  <a:pt x="10857" y="409755"/>
                </a:lnTo>
                <a:lnTo>
                  <a:pt x="25063" y="451227"/>
                </a:lnTo>
                <a:lnTo>
                  <a:pt x="45684" y="489611"/>
                </a:lnTo>
                <a:lnTo>
                  <a:pt x="73143" y="523708"/>
                </a:lnTo>
                <a:lnTo>
                  <a:pt x="107863" y="552318"/>
                </a:lnTo>
                <a:lnTo>
                  <a:pt x="150267" y="574239"/>
                </a:lnTo>
                <a:lnTo>
                  <a:pt x="200777" y="588272"/>
                </a:lnTo>
                <a:lnTo>
                  <a:pt x="259816" y="593217"/>
                </a:lnTo>
                <a:lnTo>
                  <a:pt x="319453" y="588294"/>
                </a:lnTo>
                <a:lnTo>
                  <a:pt x="369066" y="576638"/>
                </a:lnTo>
                <a:lnTo>
                  <a:pt x="406104" y="562918"/>
                </a:lnTo>
                <a:lnTo>
                  <a:pt x="440825" y="541960"/>
                </a:lnTo>
                <a:lnTo>
                  <a:pt x="456882" y="497801"/>
                </a:lnTo>
                <a:lnTo>
                  <a:pt x="458639" y="486435"/>
                </a:lnTo>
                <a:lnTo>
                  <a:pt x="268503" y="486435"/>
                </a:lnTo>
                <a:lnTo>
                  <a:pt x="249450" y="485241"/>
                </a:lnTo>
                <a:lnTo>
                  <a:pt x="197460" y="468893"/>
                </a:lnTo>
                <a:lnTo>
                  <a:pt x="147930" y="417125"/>
                </a:lnTo>
                <a:lnTo>
                  <a:pt x="134172" y="381082"/>
                </a:lnTo>
                <a:lnTo>
                  <a:pt x="125920" y="313677"/>
                </a:lnTo>
                <a:lnTo>
                  <a:pt x="132655" y="249460"/>
                </a:lnTo>
                <a:lnTo>
                  <a:pt x="151065" y="198348"/>
                </a:lnTo>
                <a:lnTo>
                  <a:pt x="178458" y="159164"/>
                </a:lnTo>
                <a:lnTo>
                  <a:pt x="212140" y="130733"/>
                </a:lnTo>
                <a:lnTo>
                  <a:pt x="249420" y="111880"/>
                </a:lnTo>
                <a:lnTo>
                  <a:pt x="287605" y="101431"/>
                </a:lnTo>
                <a:lnTo>
                  <a:pt x="324002" y="98209"/>
                </a:lnTo>
                <a:lnTo>
                  <a:pt x="508347" y="98209"/>
                </a:lnTo>
                <a:lnTo>
                  <a:pt x="507994" y="96015"/>
                </a:lnTo>
                <a:lnTo>
                  <a:pt x="489435" y="62611"/>
                </a:lnTo>
                <a:lnTo>
                  <a:pt x="459574" y="35872"/>
                </a:lnTo>
                <a:lnTo>
                  <a:pt x="419287" y="16233"/>
                </a:lnTo>
                <a:lnTo>
                  <a:pt x="369448" y="4131"/>
                </a:lnTo>
                <a:lnTo>
                  <a:pt x="310934" y="0"/>
                </a:lnTo>
                <a:close/>
              </a:path>
              <a:path w="514985" h="593725">
                <a:moveTo>
                  <a:pt x="468312" y="423849"/>
                </a:moveTo>
                <a:lnTo>
                  <a:pt x="421361" y="448668"/>
                </a:lnTo>
                <a:lnTo>
                  <a:pt x="372217" y="468510"/>
                </a:lnTo>
                <a:lnTo>
                  <a:pt x="321169" y="481669"/>
                </a:lnTo>
                <a:lnTo>
                  <a:pt x="268503" y="486435"/>
                </a:lnTo>
                <a:lnTo>
                  <a:pt x="458639" y="486435"/>
                </a:lnTo>
                <a:lnTo>
                  <a:pt x="468312" y="423849"/>
                </a:lnTo>
                <a:close/>
              </a:path>
              <a:path w="514985" h="593725">
                <a:moveTo>
                  <a:pt x="333578" y="160807"/>
                </a:moveTo>
                <a:lnTo>
                  <a:pt x="324002" y="194576"/>
                </a:lnTo>
                <a:lnTo>
                  <a:pt x="323062" y="197154"/>
                </a:lnTo>
                <a:lnTo>
                  <a:pt x="321360" y="206806"/>
                </a:lnTo>
                <a:lnTo>
                  <a:pt x="321360" y="215404"/>
                </a:lnTo>
                <a:lnTo>
                  <a:pt x="326408" y="236278"/>
                </a:lnTo>
                <a:lnTo>
                  <a:pt x="339536" y="249051"/>
                </a:lnTo>
                <a:lnTo>
                  <a:pt x="357724" y="255450"/>
                </a:lnTo>
                <a:lnTo>
                  <a:pt x="377952" y="257200"/>
                </a:lnTo>
                <a:lnTo>
                  <a:pt x="429515" y="249894"/>
                </a:lnTo>
                <a:lnTo>
                  <a:pt x="468020" y="230419"/>
                </a:lnTo>
                <a:lnTo>
                  <a:pt x="494386" y="202443"/>
                </a:lnTo>
                <a:lnTo>
                  <a:pt x="509531" y="169630"/>
                </a:lnTo>
                <a:lnTo>
                  <a:pt x="509682" y="168567"/>
                </a:lnTo>
                <a:lnTo>
                  <a:pt x="358724" y="168567"/>
                </a:lnTo>
                <a:lnTo>
                  <a:pt x="350144" y="167963"/>
                </a:lnTo>
                <a:lnTo>
                  <a:pt x="343541" y="166311"/>
                </a:lnTo>
                <a:lnTo>
                  <a:pt x="338243" y="163846"/>
                </a:lnTo>
                <a:lnTo>
                  <a:pt x="333578" y="160807"/>
                </a:lnTo>
                <a:close/>
              </a:path>
              <a:path w="514985" h="593725">
                <a:moveTo>
                  <a:pt x="508347" y="98209"/>
                </a:moveTo>
                <a:lnTo>
                  <a:pt x="324002" y="98209"/>
                </a:lnTo>
                <a:lnTo>
                  <a:pt x="352317" y="100628"/>
                </a:lnTo>
                <a:lnTo>
                  <a:pt x="375532" y="107780"/>
                </a:lnTo>
                <a:lnTo>
                  <a:pt x="391232" y="119506"/>
                </a:lnTo>
                <a:lnTo>
                  <a:pt x="397002" y="135648"/>
                </a:lnTo>
                <a:lnTo>
                  <a:pt x="395043" y="146642"/>
                </a:lnTo>
                <a:lnTo>
                  <a:pt x="388588" y="157308"/>
                </a:lnTo>
                <a:lnTo>
                  <a:pt x="376770" y="165373"/>
                </a:lnTo>
                <a:lnTo>
                  <a:pt x="358724" y="168567"/>
                </a:lnTo>
                <a:lnTo>
                  <a:pt x="509682" y="168567"/>
                </a:lnTo>
                <a:lnTo>
                  <a:pt x="514375" y="135648"/>
                </a:lnTo>
                <a:lnTo>
                  <a:pt x="508347" y="98209"/>
                </a:lnTo>
                <a:close/>
              </a:path>
            </a:pathLst>
          </a:custGeom>
          <a:solidFill>
            <a:srgbClr val="42291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0627" y="1343905"/>
            <a:ext cx="370827" cy="380615"/>
          </a:xfrm>
          <a:custGeom>
            <a:avLst/>
            <a:gdLst/>
            <a:ahLst/>
            <a:cxnLst/>
            <a:rect l="l" t="t" r="r" b="b"/>
            <a:pathLst>
              <a:path w="408939" h="419735">
                <a:moveTo>
                  <a:pt x="215442" y="0"/>
                </a:moveTo>
                <a:lnTo>
                  <a:pt x="171764" y="5714"/>
                </a:lnTo>
                <a:lnTo>
                  <a:pt x="131202" y="21926"/>
                </a:lnTo>
                <a:lnTo>
                  <a:pt x="94590" y="47243"/>
                </a:lnTo>
                <a:lnTo>
                  <a:pt x="62763" y="80268"/>
                </a:lnTo>
                <a:lnTo>
                  <a:pt x="36556" y="119608"/>
                </a:lnTo>
                <a:lnTo>
                  <a:pt x="16803" y="163868"/>
                </a:lnTo>
                <a:lnTo>
                  <a:pt x="4340" y="211653"/>
                </a:lnTo>
                <a:lnTo>
                  <a:pt x="0" y="261569"/>
                </a:lnTo>
                <a:lnTo>
                  <a:pt x="6041" y="314672"/>
                </a:lnTo>
                <a:lnTo>
                  <a:pt x="23687" y="358459"/>
                </a:lnTo>
                <a:lnTo>
                  <a:pt x="52216" y="391500"/>
                </a:lnTo>
                <a:lnTo>
                  <a:pt x="90911" y="412372"/>
                </a:lnTo>
                <a:lnTo>
                  <a:pt x="139052" y="419646"/>
                </a:lnTo>
                <a:lnTo>
                  <a:pt x="175155" y="415431"/>
                </a:lnTo>
                <a:lnTo>
                  <a:pt x="205239" y="402972"/>
                </a:lnTo>
                <a:lnTo>
                  <a:pt x="231097" y="382543"/>
                </a:lnTo>
                <a:lnTo>
                  <a:pt x="254520" y="354418"/>
                </a:lnTo>
                <a:lnTo>
                  <a:pt x="405801" y="354418"/>
                </a:lnTo>
                <a:lnTo>
                  <a:pt x="408076" y="345795"/>
                </a:lnTo>
                <a:lnTo>
                  <a:pt x="395287" y="345795"/>
                </a:lnTo>
                <a:lnTo>
                  <a:pt x="374071" y="342715"/>
                </a:lnTo>
                <a:lnTo>
                  <a:pt x="357919" y="332222"/>
                </a:lnTo>
                <a:lnTo>
                  <a:pt x="354148" y="324967"/>
                </a:lnTo>
                <a:lnTo>
                  <a:pt x="154546" y="324967"/>
                </a:lnTo>
                <a:lnTo>
                  <a:pt x="139507" y="321131"/>
                </a:lnTo>
                <a:lnTo>
                  <a:pt x="128314" y="309384"/>
                </a:lnTo>
                <a:lnTo>
                  <a:pt x="121331" y="289370"/>
                </a:lnTo>
                <a:lnTo>
                  <a:pt x="118922" y="260731"/>
                </a:lnTo>
                <a:lnTo>
                  <a:pt x="127452" y="203999"/>
                </a:lnTo>
                <a:lnTo>
                  <a:pt x="149928" y="150353"/>
                </a:lnTo>
                <a:lnTo>
                  <a:pt x="181678" y="110392"/>
                </a:lnTo>
                <a:lnTo>
                  <a:pt x="218033" y="94716"/>
                </a:lnTo>
                <a:lnTo>
                  <a:pt x="374311" y="94716"/>
                </a:lnTo>
                <a:lnTo>
                  <a:pt x="377125" y="84053"/>
                </a:lnTo>
                <a:lnTo>
                  <a:pt x="391908" y="40297"/>
                </a:lnTo>
                <a:lnTo>
                  <a:pt x="394813" y="33896"/>
                </a:lnTo>
                <a:lnTo>
                  <a:pt x="297129" y="33896"/>
                </a:lnTo>
                <a:lnTo>
                  <a:pt x="281947" y="19813"/>
                </a:lnTo>
                <a:lnTo>
                  <a:pt x="264763" y="9137"/>
                </a:lnTo>
                <a:lnTo>
                  <a:pt x="243340" y="2367"/>
                </a:lnTo>
                <a:lnTo>
                  <a:pt x="215442" y="0"/>
                </a:lnTo>
                <a:close/>
              </a:path>
              <a:path w="408939" h="419735">
                <a:moveTo>
                  <a:pt x="405801" y="354418"/>
                </a:moveTo>
                <a:lnTo>
                  <a:pt x="254520" y="354418"/>
                </a:lnTo>
                <a:lnTo>
                  <a:pt x="268576" y="383989"/>
                </a:lnTo>
                <a:lnTo>
                  <a:pt x="288267" y="404258"/>
                </a:lnTo>
                <a:lnTo>
                  <a:pt x="311059" y="415914"/>
                </a:lnTo>
                <a:lnTo>
                  <a:pt x="334416" y="419646"/>
                </a:lnTo>
                <a:lnTo>
                  <a:pt x="362726" y="415235"/>
                </a:lnTo>
                <a:lnTo>
                  <a:pt x="382425" y="403313"/>
                </a:lnTo>
                <a:lnTo>
                  <a:pt x="395281" y="385849"/>
                </a:lnTo>
                <a:lnTo>
                  <a:pt x="403059" y="364807"/>
                </a:lnTo>
                <a:lnTo>
                  <a:pt x="405801" y="354418"/>
                </a:lnTo>
                <a:close/>
              </a:path>
              <a:path w="408939" h="419735">
                <a:moveTo>
                  <a:pt x="408317" y="344881"/>
                </a:moveTo>
                <a:lnTo>
                  <a:pt x="402272" y="345795"/>
                </a:lnTo>
                <a:lnTo>
                  <a:pt x="408076" y="345795"/>
                </a:lnTo>
                <a:lnTo>
                  <a:pt x="408317" y="344881"/>
                </a:lnTo>
                <a:close/>
              </a:path>
              <a:path w="408939" h="419735">
                <a:moveTo>
                  <a:pt x="374311" y="94716"/>
                </a:moveTo>
                <a:lnTo>
                  <a:pt x="218033" y="94716"/>
                </a:lnTo>
                <a:lnTo>
                  <a:pt x="227932" y="95889"/>
                </a:lnTo>
                <a:lnTo>
                  <a:pt x="238752" y="100803"/>
                </a:lnTo>
                <a:lnTo>
                  <a:pt x="247464" y="111550"/>
                </a:lnTo>
                <a:lnTo>
                  <a:pt x="251040" y="130225"/>
                </a:lnTo>
                <a:lnTo>
                  <a:pt x="247604" y="167201"/>
                </a:lnTo>
                <a:lnTo>
                  <a:pt x="236873" y="217587"/>
                </a:lnTo>
                <a:lnTo>
                  <a:pt x="218210" y="268960"/>
                </a:lnTo>
                <a:lnTo>
                  <a:pt x="190979" y="308895"/>
                </a:lnTo>
                <a:lnTo>
                  <a:pt x="154546" y="324967"/>
                </a:lnTo>
                <a:lnTo>
                  <a:pt x="354148" y="324967"/>
                </a:lnTo>
                <a:lnTo>
                  <a:pt x="347636" y="312437"/>
                </a:lnTo>
                <a:lnTo>
                  <a:pt x="344030" y="281482"/>
                </a:lnTo>
                <a:lnTo>
                  <a:pt x="346558" y="236028"/>
                </a:lnTo>
                <a:lnTo>
                  <a:pt x="353530" y="185550"/>
                </a:lnTo>
                <a:lnTo>
                  <a:pt x="364026" y="133681"/>
                </a:lnTo>
                <a:lnTo>
                  <a:pt x="374311" y="94716"/>
                </a:lnTo>
                <a:close/>
              </a:path>
              <a:path w="408939" h="419735">
                <a:moveTo>
                  <a:pt x="407454" y="6045"/>
                </a:moveTo>
                <a:lnTo>
                  <a:pt x="337058" y="6045"/>
                </a:lnTo>
                <a:lnTo>
                  <a:pt x="323005" y="6862"/>
                </a:lnTo>
                <a:lnTo>
                  <a:pt x="313821" y="10545"/>
                </a:lnTo>
                <a:lnTo>
                  <a:pt x="306273" y="18941"/>
                </a:lnTo>
                <a:lnTo>
                  <a:pt x="297129" y="33896"/>
                </a:lnTo>
                <a:lnTo>
                  <a:pt x="394813" y="33896"/>
                </a:lnTo>
                <a:lnTo>
                  <a:pt x="407454" y="6045"/>
                </a:lnTo>
                <a:close/>
              </a:path>
            </a:pathLst>
          </a:custGeom>
          <a:solidFill>
            <a:srgbClr val="42291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98040" y="1343202"/>
            <a:ext cx="269483" cy="373706"/>
          </a:xfrm>
          <a:custGeom>
            <a:avLst/>
            <a:gdLst/>
            <a:ahLst/>
            <a:cxnLst/>
            <a:rect l="l" t="t" r="r" b="b"/>
            <a:pathLst>
              <a:path w="297179" h="412114">
                <a:moveTo>
                  <a:pt x="165150" y="0"/>
                </a:moveTo>
                <a:lnTo>
                  <a:pt x="51295" y="18173"/>
                </a:lnTo>
                <a:lnTo>
                  <a:pt x="52547" y="25536"/>
                </a:lnTo>
                <a:lnTo>
                  <a:pt x="53655" y="33299"/>
                </a:lnTo>
                <a:lnTo>
                  <a:pt x="54447" y="41519"/>
                </a:lnTo>
                <a:lnTo>
                  <a:pt x="54749" y="50253"/>
                </a:lnTo>
                <a:lnTo>
                  <a:pt x="54294" y="64591"/>
                </a:lnTo>
                <a:lnTo>
                  <a:pt x="53033" y="79797"/>
                </a:lnTo>
                <a:lnTo>
                  <a:pt x="51122" y="95455"/>
                </a:lnTo>
                <a:lnTo>
                  <a:pt x="48717" y="111150"/>
                </a:lnTo>
                <a:lnTo>
                  <a:pt x="0" y="411683"/>
                </a:lnTo>
                <a:lnTo>
                  <a:pt x="116471" y="411683"/>
                </a:lnTo>
                <a:lnTo>
                  <a:pt x="150228" y="205714"/>
                </a:lnTo>
                <a:lnTo>
                  <a:pt x="170505" y="141627"/>
                </a:lnTo>
                <a:lnTo>
                  <a:pt x="197939" y="113356"/>
                </a:lnTo>
                <a:lnTo>
                  <a:pt x="244094" y="101599"/>
                </a:lnTo>
                <a:lnTo>
                  <a:pt x="286768" y="101599"/>
                </a:lnTo>
                <a:lnTo>
                  <a:pt x="291547" y="70421"/>
                </a:lnTo>
                <a:lnTo>
                  <a:pt x="153822" y="70421"/>
                </a:lnTo>
                <a:lnTo>
                  <a:pt x="165150" y="0"/>
                </a:lnTo>
                <a:close/>
              </a:path>
              <a:path w="297179" h="412114">
                <a:moveTo>
                  <a:pt x="286768" y="101599"/>
                </a:moveTo>
                <a:lnTo>
                  <a:pt x="244094" y="101599"/>
                </a:lnTo>
                <a:lnTo>
                  <a:pt x="258767" y="102638"/>
                </a:lnTo>
                <a:lnTo>
                  <a:pt x="269736" y="105316"/>
                </a:lnTo>
                <a:lnTo>
                  <a:pt x="278117" y="108977"/>
                </a:lnTo>
                <a:lnTo>
                  <a:pt x="285026" y="112966"/>
                </a:lnTo>
                <a:lnTo>
                  <a:pt x="286768" y="101599"/>
                </a:lnTo>
                <a:close/>
              </a:path>
              <a:path w="297179" h="412114">
                <a:moveTo>
                  <a:pt x="254508" y="2514"/>
                </a:moveTo>
                <a:lnTo>
                  <a:pt x="217080" y="9931"/>
                </a:lnTo>
                <a:lnTo>
                  <a:pt x="188553" y="27952"/>
                </a:lnTo>
                <a:lnTo>
                  <a:pt x="167817" y="50253"/>
                </a:lnTo>
                <a:lnTo>
                  <a:pt x="153822" y="70421"/>
                </a:lnTo>
                <a:lnTo>
                  <a:pt x="291547" y="70421"/>
                </a:lnTo>
                <a:lnTo>
                  <a:pt x="295313" y="45859"/>
                </a:lnTo>
                <a:lnTo>
                  <a:pt x="296661" y="32582"/>
                </a:lnTo>
                <a:lnTo>
                  <a:pt x="293489" y="18405"/>
                </a:lnTo>
                <a:lnTo>
                  <a:pt x="281027" y="7119"/>
                </a:lnTo>
                <a:lnTo>
                  <a:pt x="254508" y="2514"/>
                </a:lnTo>
                <a:close/>
              </a:path>
            </a:pathLst>
          </a:custGeom>
          <a:solidFill>
            <a:srgbClr val="42291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72108" y="1174592"/>
            <a:ext cx="182535" cy="549907"/>
          </a:xfrm>
          <a:custGeom>
            <a:avLst/>
            <a:gdLst/>
            <a:ahLst/>
            <a:cxnLst/>
            <a:rect l="l" t="t" r="r" b="b"/>
            <a:pathLst>
              <a:path w="201295" h="606425">
                <a:moveTo>
                  <a:pt x="165252" y="185940"/>
                </a:moveTo>
                <a:lnTo>
                  <a:pt x="33197" y="206743"/>
                </a:lnTo>
                <a:lnTo>
                  <a:pt x="34942" y="213233"/>
                </a:lnTo>
                <a:lnTo>
                  <a:pt x="36055" y="220200"/>
                </a:lnTo>
                <a:lnTo>
                  <a:pt x="36644" y="228465"/>
                </a:lnTo>
                <a:lnTo>
                  <a:pt x="36817" y="238848"/>
                </a:lnTo>
                <a:lnTo>
                  <a:pt x="36442" y="250844"/>
                </a:lnTo>
                <a:lnTo>
                  <a:pt x="31483" y="294563"/>
                </a:lnTo>
                <a:lnTo>
                  <a:pt x="8991" y="436041"/>
                </a:lnTo>
                <a:lnTo>
                  <a:pt x="4222" y="465794"/>
                </a:lnTo>
                <a:lnTo>
                  <a:pt x="1562" y="483314"/>
                </a:lnTo>
                <a:lnTo>
                  <a:pt x="304" y="494541"/>
                </a:lnTo>
                <a:lnTo>
                  <a:pt x="0" y="503745"/>
                </a:lnTo>
                <a:lnTo>
                  <a:pt x="628" y="520588"/>
                </a:lnTo>
                <a:lnTo>
                  <a:pt x="16968" y="567723"/>
                </a:lnTo>
                <a:lnTo>
                  <a:pt x="62283" y="598646"/>
                </a:lnTo>
                <a:lnTo>
                  <a:pt x="100298" y="605961"/>
                </a:lnTo>
                <a:lnTo>
                  <a:pt x="109651" y="606361"/>
                </a:lnTo>
                <a:lnTo>
                  <a:pt x="126694" y="604421"/>
                </a:lnTo>
                <a:lnTo>
                  <a:pt x="141219" y="598574"/>
                </a:lnTo>
                <a:lnTo>
                  <a:pt x="152984" y="588782"/>
                </a:lnTo>
                <a:lnTo>
                  <a:pt x="161747" y="575005"/>
                </a:lnTo>
                <a:lnTo>
                  <a:pt x="185088" y="523913"/>
                </a:lnTo>
                <a:lnTo>
                  <a:pt x="157479" y="523913"/>
                </a:lnTo>
                <a:lnTo>
                  <a:pt x="141956" y="522487"/>
                </a:lnTo>
                <a:lnTo>
                  <a:pt x="129881" y="517129"/>
                </a:lnTo>
                <a:lnTo>
                  <a:pt x="122052" y="506216"/>
                </a:lnTo>
                <a:lnTo>
                  <a:pt x="119265" y="488124"/>
                </a:lnTo>
                <a:lnTo>
                  <a:pt x="119818" y="478508"/>
                </a:lnTo>
                <a:lnTo>
                  <a:pt x="121221" y="465376"/>
                </a:lnTo>
                <a:lnTo>
                  <a:pt x="122844" y="452780"/>
                </a:lnTo>
                <a:lnTo>
                  <a:pt x="124383" y="442264"/>
                </a:lnTo>
                <a:lnTo>
                  <a:pt x="165252" y="185940"/>
                </a:lnTo>
                <a:close/>
              </a:path>
              <a:path w="201295" h="606425">
                <a:moveTo>
                  <a:pt x="185953" y="522020"/>
                </a:moveTo>
                <a:lnTo>
                  <a:pt x="180561" y="522316"/>
                </a:lnTo>
                <a:lnTo>
                  <a:pt x="173688" y="522966"/>
                </a:lnTo>
                <a:lnTo>
                  <a:pt x="165829" y="523617"/>
                </a:lnTo>
                <a:lnTo>
                  <a:pt x="157479" y="523913"/>
                </a:lnTo>
                <a:lnTo>
                  <a:pt x="185088" y="523913"/>
                </a:lnTo>
                <a:lnTo>
                  <a:pt x="185953" y="522020"/>
                </a:lnTo>
                <a:close/>
              </a:path>
              <a:path w="201295" h="606425">
                <a:moveTo>
                  <a:pt x="144411" y="0"/>
                </a:moveTo>
                <a:lnTo>
                  <a:pt x="114596" y="6075"/>
                </a:lnTo>
                <a:lnTo>
                  <a:pt x="92268" y="21912"/>
                </a:lnTo>
                <a:lnTo>
                  <a:pt x="78260" y="43928"/>
                </a:lnTo>
                <a:lnTo>
                  <a:pt x="73405" y="68541"/>
                </a:lnTo>
                <a:lnTo>
                  <a:pt x="78553" y="93703"/>
                </a:lnTo>
                <a:lnTo>
                  <a:pt x="91884" y="110004"/>
                </a:lnTo>
                <a:lnTo>
                  <a:pt x="110235" y="118794"/>
                </a:lnTo>
                <a:lnTo>
                  <a:pt x="130441" y="121424"/>
                </a:lnTo>
                <a:lnTo>
                  <a:pt x="162334" y="115149"/>
                </a:lnTo>
                <a:lnTo>
                  <a:pt x="184207" y="99063"/>
                </a:lnTo>
                <a:lnTo>
                  <a:pt x="196792" y="77276"/>
                </a:lnTo>
                <a:lnTo>
                  <a:pt x="200825" y="53898"/>
                </a:lnTo>
                <a:lnTo>
                  <a:pt x="195659" y="29317"/>
                </a:lnTo>
                <a:lnTo>
                  <a:pt x="182348" y="12585"/>
                </a:lnTo>
                <a:lnTo>
                  <a:pt x="164172" y="3035"/>
                </a:lnTo>
                <a:lnTo>
                  <a:pt x="144411" y="0"/>
                </a:lnTo>
                <a:close/>
              </a:path>
            </a:pathLst>
          </a:custGeom>
          <a:solidFill>
            <a:srgbClr val="42291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52008" y="1342411"/>
            <a:ext cx="348946" cy="382344"/>
          </a:xfrm>
          <a:custGeom>
            <a:avLst/>
            <a:gdLst/>
            <a:ahLst/>
            <a:cxnLst/>
            <a:rect l="l" t="t" r="r" b="b"/>
            <a:pathLst>
              <a:path w="384810" h="421639">
                <a:moveTo>
                  <a:pt x="224015" y="0"/>
                </a:moveTo>
                <a:lnTo>
                  <a:pt x="169489" y="5850"/>
                </a:lnTo>
                <a:lnTo>
                  <a:pt x="123036" y="22221"/>
                </a:lnTo>
                <a:lnTo>
                  <a:pt x="84410" y="47344"/>
                </a:lnTo>
                <a:lnTo>
                  <a:pt x="53362" y="79448"/>
                </a:lnTo>
                <a:lnTo>
                  <a:pt x="29644" y="116763"/>
                </a:lnTo>
                <a:lnTo>
                  <a:pt x="13010" y="157519"/>
                </a:lnTo>
                <a:lnTo>
                  <a:pt x="3211" y="199947"/>
                </a:lnTo>
                <a:lnTo>
                  <a:pt x="0" y="242277"/>
                </a:lnTo>
                <a:lnTo>
                  <a:pt x="8604" y="309186"/>
                </a:lnTo>
                <a:lnTo>
                  <a:pt x="31198" y="357357"/>
                </a:lnTo>
                <a:lnTo>
                  <a:pt x="62957" y="389721"/>
                </a:lnTo>
                <a:lnTo>
                  <a:pt x="99052" y="409210"/>
                </a:lnTo>
                <a:lnTo>
                  <a:pt x="164947" y="421284"/>
                </a:lnTo>
                <a:lnTo>
                  <a:pt x="211089" y="416521"/>
                </a:lnTo>
                <a:lnTo>
                  <a:pt x="253218" y="402735"/>
                </a:lnTo>
                <a:lnTo>
                  <a:pt x="290673" y="380679"/>
                </a:lnTo>
                <a:lnTo>
                  <a:pt x="322795" y="351108"/>
                </a:lnTo>
                <a:lnTo>
                  <a:pt x="340419" y="326605"/>
                </a:lnTo>
                <a:lnTo>
                  <a:pt x="170040" y="326605"/>
                </a:lnTo>
                <a:lnTo>
                  <a:pt x="141902" y="318125"/>
                </a:lnTo>
                <a:lnTo>
                  <a:pt x="126569" y="297184"/>
                </a:lnTo>
                <a:lnTo>
                  <a:pt x="120192" y="270536"/>
                </a:lnTo>
                <a:lnTo>
                  <a:pt x="118922" y="244932"/>
                </a:lnTo>
                <a:lnTo>
                  <a:pt x="124688" y="192132"/>
                </a:lnTo>
                <a:lnTo>
                  <a:pt x="142254" y="143754"/>
                </a:lnTo>
                <a:lnTo>
                  <a:pt x="172024" y="108411"/>
                </a:lnTo>
                <a:lnTo>
                  <a:pt x="214401" y="94716"/>
                </a:lnTo>
                <a:lnTo>
                  <a:pt x="371225" y="94716"/>
                </a:lnTo>
                <a:lnTo>
                  <a:pt x="367264" y="82068"/>
                </a:lnTo>
                <a:lnTo>
                  <a:pt x="345171" y="47650"/>
                </a:lnTo>
                <a:lnTo>
                  <a:pt x="314018" y="21838"/>
                </a:lnTo>
                <a:lnTo>
                  <a:pt x="273675" y="5624"/>
                </a:lnTo>
                <a:lnTo>
                  <a:pt x="224015" y="0"/>
                </a:lnTo>
                <a:close/>
              </a:path>
              <a:path w="384810" h="421639">
                <a:moveTo>
                  <a:pt x="371225" y="94716"/>
                </a:moveTo>
                <a:lnTo>
                  <a:pt x="214401" y="94716"/>
                </a:lnTo>
                <a:lnTo>
                  <a:pt x="239467" y="99446"/>
                </a:lnTo>
                <a:lnTo>
                  <a:pt x="255544" y="113183"/>
                </a:lnTo>
                <a:lnTo>
                  <a:pt x="264109" y="135248"/>
                </a:lnTo>
                <a:lnTo>
                  <a:pt x="266636" y="164960"/>
                </a:lnTo>
                <a:lnTo>
                  <a:pt x="263856" y="200117"/>
                </a:lnTo>
                <a:lnTo>
                  <a:pt x="254433" y="242499"/>
                </a:lnTo>
                <a:lnTo>
                  <a:pt x="236741" y="283466"/>
                </a:lnTo>
                <a:lnTo>
                  <a:pt x="209152" y="314381"/>
                </a:lnTo>
                <a:lnTo>
                  <a:pt x="170040" y="326605"/>
                </a:lnTo>
                <a:lnTo>
                  <a:pt x="340419" y="326605"/>
                </a:lnTo>
                <a:lnTo>
                  <a:pt x="348927" y="314777"/>
                </a:lnTo>
                <a:lnTo>
                  <a:pt x="368408" y="272439"/>
                </a:lnTo>
                <a:lnTo>
                  <a:pt x="380580" y="224847"/>
                </a:lnTo>
                <a:lnTo>
                  <a:pt x="384784" y="172758"/>
                </a:lnTo>
                <a:lnTo>
                  <a:pt x="380426" y="124101"/>
                </a:lnTo>
                <a:lnTo>
                  <a:pt x="371225" y="94716"/>
                </a:lnTo>
                <a:close/>
              </a:path>
            </a:pathLst>
          </a:custGeom>
          <a:solidFill>
            <a:srgbClr val="42291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11966" y="1344719"/>
            <a:ext cx="400194" cy="380040"/>
          </a:xfrm>
          <a:custGeom>
            <a:avLst/>
            <a:gdLst/>
            <a:ahLst/>
            <a:cxnLst/>
            <a:rect l="l" t="t" r="r" b="b"/>
            <a:pathLst>
              <a:path w="441325" h="419100">
                <a:moveTo>
                  <a:pt x="402852" y="94653"/>
                </a:moveTo>
                <a:lnTo>
                  <a:pt x="261493" y="94653"/>
                </a:lnTo>
                <a:lnTo>
                  <a:pt x="272602" y="96399"/>
                </a:lnTo>
                <a:lnTo>
                  <a:pt x="279187" y="101412"/>
                </a:lnTo>
                <a:lnTo>
                  <a:pt x="282338" y="109354"/>
                </a:lnTo>
                <a:lnTo>
                  <a:pt x="283085" y="119090"/>
                </a:lnTo>
                <a:lnTo>
                  <a:pt x="283146" y="125133"/>
                </a:lnTo>
                <a:lnTo>
                  <a:pt x="281457" y="133654"/>
                </a:lnTo>
                <a:lnTo>
                  <a:pt x="280682" y="140677"/>
                </a:lnTo>
                <a:lnTo>
                  <a:pt x="260527" y="265772"/>
                </a:lnTo>
                <a:lnTo>
                  <a:pt x="255930" y="304622"/>
                </a:lnTo>
                <a:lnTo>
                  <a:pt x="255346" y="318782"/>
                </a:lnTo>
                <a:lnTo>
                  <a:pt x="257014" y="343297"/>
                </a:lnTo>
                <a:lnTo>
                  <a:pt x="271189" y="378934"/>
                </a:lnTo>
                <a:lnTo>
                  <a:pt x="312885" y="410243"/>
                </a:lnTo>
                <a:lnTo>
                  <a:pt x="363283" y="418744"/>
                </a:lnTo>
                <a:lnTo>
                  <a:pt x="382016" y="417245"/>
                </a:lnTo>
                <a:lnTo>
                  <a:pt x="398054" y="411341"/>
                </a:lnTo>
                <a:lnTo>
                  <a:pt x="411680" y="398925"/>
                </a:lnTo>
                <a:lnTo>
                  <a:pt x="423176" y="377888"/>
                </a:lnTo>
                <a:lnTo>
                  <a:pt x="440540" y="336296"/>
                </a:lnTo>
                <a:lnTo>
                  <a:pt x="418858" y="336296"/>
                </a:lnTo>
                <a:lnTo>
                  <a:pt x="396391" y="333497"/>
                </a:lnTo>
                <a:lnTo>
                  <a:pt x="382589" y="325788"/>
                </a:lnTo>
                <a:lnTo>
                  <a:pt x="375637" y="314195"/>
                </a:lnTo>
                <a:lnTo>
                  <a:pt x="373722" y="299745"/>
                </a:lnTo>
                <a:lnTo>
                  <a:pt x="374106" y="292372"/>
                </a:lnTo>
                <a:lnTo>
                  <a:pt x="375027" y="283746"/>
                </a:lnTo>
                <a:lnTo>
                  <a:pt x="376144" y="276163"/>
                </a:lnTo>
                <a:lnTo>
                  <a:pt x="377113" y="271919"/>
                </a:lnTo>
                <a:lnTo>
                  <a:pt x="399707" y="125133"/>
                </a:lnTo>
                <a:lnTo>
                  <a:pt x="400584" y="119090"/>
                </a:lnTo>
                <a:lnTo>
                  <a:pt x="401645" y="110416"/>
                </a:lnTo>
                <a:lnTo>
                  <a:pt x="402653" y="99562"/>
                </a:lnTo>
                <a:lnTo>
                  <a:pt x="402852" y="94653"/>
                </a:lnTo>
                <a:close/>
              </a:path>
              <a:path w="441325" h="419100">
                <a:moveTo>
                  <a:pt x="399655" y="75641"/>
                </a:moveTo>
                <a:lnTo>
                  <a:pt x="23495" y="75641"/>
                </a:lnTo>
                <a:lnTo>
                  <a:pt x="48568" y="79896"/>
                </a:lnTo>
                <a:lnTo>
                  <a:pt x="61444" y="90027"/>
                </a:lnTo>
                <a:lnTo>
                  <a:pt x="66187" y="102076"/>
                </a:lnTo>
                <a:lnTo>
                  <a:pt x="66723" y="109988"/>
                </a:lnTo>
                <a:lnTo>
                  <a:pt x="66825" y="116071"/>
                </a:lnTo>
                <a:lnTo>
                  <a:pt x="66543" y="122672"/>
                </a:lnTo>
                <a:lnTo>
                  <a:pt x="65777" y="131592"/>
                </a:lnTo>
                <a:lnTo>
                  <a:pt x="64287" y="142532"/>
                </a:lnTo>
                <a:lnTo>
                  <a:pt x="19964" y="410006"/>
                </a:lnTo>
                <a:lnTo>
                  <a:pt x="137223" y="410006"/>
                </a:lnTo>
                <a:lnTo>
                  <a:pt x="174612" y="176301"/>
                </a:lnTo>
                <a:lnTo>
                  <a:pt x="190028" y="135351"/>
                </a:lnTo>
                <a:lnTo>
                  <a:pt x="240754" y="98013"/>
                </a:lnTo>
                <a:lnTo>
                  <a:pt x="261493" y="94653"/>
                </a:lnTo>
                <a:lnTo>
                  <a:pt x="402852" y="94653"/>
                </a:lnTo>
                <a:lnTo>
                  <a:pt x="403059" y="89547"/>
                </a:lnTo>
                <a:lnTo>
                  <a:pt x="399655" y="75641"/>
                </a:lnTo>
                <a:close/>
              </a:path>
              <a:path w="441325" h="419100">
                <a:moveTo>
                  <a:pt x="441325" y="334416"/>
                </a:moveTo>
                <a:lnTo>
                  <a:pt x="434428" y="335318"/>
                </a:lnTo>
                <a:lnTo>
                  <a:pt x="428345" y="336296"/>
                </a:lnTo>
                <a:lnTo>
                  <a:pt x="440540" y="336296"/>
                </a:lnTo>
                <a:lnTo>
                  <a:pt x="441325" y="334416"/>
                </a:lnTo>
                <a:close/>
              </a:path>
              <a:path w="441325" h="419100">
                <a:moveTo>
                  <a:pt x="74625" y="0"/>
                </a:moveTo>
                <a:lnTo>
                  <a:pt x="33770" y="15398"/>
                </a:lnTo>
                <a:lnTo>
                  <a:pt x="0" y="79133"/>
                </a:lnTo>
                <a:lnTo>
                  <a:pt x="9550" y="76441"/>
                </a:lnTo>
                <a:lnTo>
                  <a:pt x="14833" y="75641"/>
                </a:lnTo>
                <a:lnTo>
                  <a:pt x="399655" y="75641"/>
                </a:lnTo>
                <a:lnTo>
                  <a:pt x="393683" y="51244"/>
                </a:lnTo>
                <a:lnTo>
                  <a:pt x="162547" y="51244"/>
                </a:lnTo>
                <a:lnTo>
                  <a:pt x="154692" y="37043"/>
                </a:lnTo>
                <a:lnTo>
                  <a:pt x="139465" y="20116"/>
                </a:lnTo>
                <a:lnTo>
                  <a:pt x="113798" y="5942"/>
                </a:lnTo>
                <a:lnTo>
                  <a:pt x="74625" y="0"/>
                </a:lnTo>
                <a:close/>
              </a:path>
              <a:path w="441325" h="419100">
                <a:moveTo>
                  <a:pt x="292760" y="0"/>
                </a:moveTo>
                <a:lnTo>
                  <a:pt x="246330" y="5569"/>
                </a:lnTo>
                <a:lnTo>
                  <a:pt x="209646" y="19121"/>
                </a:lnTo>
                <a:lnTo>
                  <a:pt x="181966" y="35924"/>
                </a:lnTo>
                <a:lnTo>
                  <a:pt x="162547" y="51244"/>
                </a:lnTo>
                <a:lnTo>
                  <a:pt x="393683" y="51244"/>
                </a:lnTo>
                <a:lnTo>
                  <a:pt x="391917" y="44030"/>
                </a:lnTo>
                <a:lnTo>
                  <a:pt x="364155" y="16751"/>
                </a:lnTo>
                <a:lnTo>
                  <a:pt x="328270" y="3483"/>
                </a:lnTo>
                <a:lnTo>
                  <a:pt x="292760" y="0"/>
                </a:lnTo>
                <a:close/>
              </a:path>
            </a:pathLst>
          </a:custGeom>
          <a:solidFill>
            <a:srgbClr val="42291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26344" y="1174592"/>
            <a:ext cx="182535" cy="549907"/>
          </a:xfrm>
          <a:custGeom>
            <a:avLst/>
            <a:gdLst/>
            <a:ahLst/>
            <a:cxnLst/>
            <a:rect l="l" t="t" r="r" b="b"/>
            <a:pathLst>
              <a:path w="201295" h="606425">
                <a:moveTo>
                  <a:pt x="165176" y="185940"/>
                </a:moveTo>
                <a:lnTo>
                  <a:pt x="32956" y="206743"/>
                </a:lnTo>
                <a:lnTo>
                  <a:pt x="34696" y="213233"/>
                </a:lnTo>
                <a:lnTo>
                  <a:pt x="35823" y="220200"/>
                </a:lnTo>
                <a:lnTo>
                  <a:pt x="36431" y="228465"/>
                </a:lnTo>
                <a:lnTo>
                  <a:pt x="36614" y="238848"/>
                </a:lnTo>
                <a:lnTo>
                  <a:pt x="36272" y="250844"/>
                </a:lnTo>
                <a:lnTo>
                  <a:pt x="35263" y="263705"/>
                </a:lnTo>
                <a:lnTo>
                  <a:pt x="33608" y="278068"/>
                </a:lnTo>
                <a:lnTo>
                  <a:pt x="31330" y="294563"/>
                </a:lnTo>
                <a:lnTo>
                  <a:pt x="4095" y="465794"/>
                </a:lnTo>
                <a:lnTo>
                  <a:pt x="1485" y="483314"/>
                </a:lnTo>
                <a:lnTo>
                  <a:pt x="280" y="494541"/>
                </a:lnTo>
                <a:lnTo>
                  <a:pt x="0" y="503745"/>
                </a:lnTo>
                <a:lnTo>
                  <a:pt x="627" y="520588"/>
                </a:lnTo>
                <a:lnTo>
                  <a:pt x="16941" y="567723"/>
                </a:lnTo>
                <a:lnTo>
                  <a:pt x="62174" y="598646"/>
                </a:lnTo>
                <a:lnTo>
                  <a:pt x="100088" y="605961"/>
                </a:lnTo>
                <a:lnTo>
                  <a:pt x="109410" y="606361"/>
                </a:lnTo>
                <a:lnTo>
                  <a:pt x="126547" y="604421"/>
                </a:lnTo>
                <a:lnTo>
                  <a:pt x="141143" y="598574"/>
                </a:lnTo>
                <a:lnTo>
                  <a:pt x="152949" y="588782"/>
                </a:lnTo>
                <a:lnTo>
                  <a:pt x="161721" y="575005"/>
                </a:lnTo>
                <a:lnTo>
                  <a:pt x="185026" y="523913"/>
                </a:lnTo>
                <a:lnTo>
                  <a:pt x="157314" y="523913"/>
                </a:lnTo>
                <a:lnTo>
                  <a:pt x="141836" y="522487"/>
                </a:lnTo>
                <a:lnTo>
                  <a:pt x="129811" y="517129"/>
                </a:lnTo>
                <a:lnTo>
                  <a:pt x="122022" y="506216"/>
                </a:lnTo>
                <a:lnTo>
                  <a:pt x="119252" y="488124"/>
                </a:lnTo>
                <a:lnTo>
                  <a:pt x="119802" y="478508"/>
                </a:lnTo>
                <a:lnTo>
                  <a:pt x="121185" y="465376"/>
                </a:lnTo>
                <a:lnTo>
                  <a:pt x="122767" y="452780"/>
                </a:lnTo>
                <a:lnTo>
                  <a:pt x="124231" y="442264"/>
                </a:lnTo>
                <a:lnTo>
                  <a:pt x="165176" y="185940"/>
                </a:lnTo>
                <a:close/>
              </a:path>
              <a:path w="201295" h="606425">
                <a:moveTo>
                  <a:pt x="185889" y="522020"/>
                </a:moveTo>
                <a:lnTo>
                  <a:pt x="180474" y="522316"/>
                </a:lnTo>
                <a:lnTo>
                  <a:pt x="173555" y="522966"/>
                </a:lnTo>
                <a:lnTo>
                  <a:pt x="165658" y="523617"/>
                </a:lnTo>
                <a:lnTo>
                  <a:pt x="157314" y="523913"/>
                </a:lnTo>
                <a:lnTo>
                  <a:pt x="185026" y="523913"/>
                </a:lnTo>
                <a:lnTo>
                  <a:pt x="185889" y="522020"/>
                </a:lnTo>
                <a:close/>
              </a:path>
              <a:path w="201295" h="606425">
                <a:moveTo>
                  <a:pt x="144259" y="0"/>
                </a:moveTo>
                <a:lnTo>
                  <a:pt x="114420" y="6075"/>
                </a:lnTo>
                <a:lnTo>
                  <a:pt x="91989" y="21912"/>
                </a:lnTo>
                <a:lnTo>
                  <a:pt x="77868" y="43928"/>
                </a:lnTo>
                <a:lnTo>
                  <a:pt x="72961" y="68541"/>
                </a:lnTo>
                <a:lnTo>
                  <a:pt x="78146" y="93703"/>
                </a:lnTo>
                <a:lnTo>
                  <a:pt x="91573" y="110004"/>
                </a:lnTo>
                <a:lnTo>
                  <a:pt x="110048" y="118794"/>
                </a:lnTo>
                <a:lnTo>
                  <a:pt x="130378" y="121424"/>
                </a:lnTo>
                <a:lnTo>
                  <a:pt x="162271" y="115149"/>
                </a:lnTo>
                <a:lnTo>
                  <a:pt x="184143" y="99063"/>
                </a:lnTo>
                <a:lnTo>
                  <a:pt x="196729" y="77276"/>
                </a:lnTo>
                <a:lnTo>
                  <a:pt x="200761" y="53898"/>
                </a:lnTo>
                <a:lnTo>
                  <a:pt x="195587" y="29317"/>
                </a:lnTo>
                <a:lnTo>
                  <a:pt x="182254" y="12585"/>
                </a:lnTo>
                <a:lnTo>
                  <a:pt x="164049" y="3035"/>
                </a:lnTo>
                <a:lnTo>
                  <a:pt x="144259" y="0"/>
                </a:lnTo>
                <a:close/>
              </a:path>
            </a:pathLst>
          </a:custGeom>
          <a:solidFill>
            <a:srgbClr val="42291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08759" y="1870990"/>
            <a:ext cx="2773199" cy="2193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3922" y="447534"/>
            <a:ext cx="937433" cy="7093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4534" spc="-136" dirty="0">
                <a:solidFill>
                  <a:srgbClr val="FFFFFF"/>
                </a:solidFill>
              </a:rPr>
              <a:t>Chi</a:t>
            </a:r>
            <a:endParaRPr sz="4534"/>
          </a:p>
        </p:txBody>
      </p:sp>
      <p:sp>
        <p:nvSpPr>
          <p:cNvPr id="5" name="object 5"/>
          <p:cNvSpPr txBox="1"/>
          <p:nvPr/>
        </p:nvSpPr>
        <p:spPr>
          <a:xfrm>
            <a:off x="1973922" y="862123"/>
            <a:ext cx="1588108" cy="7093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4534" spc="-41" dirty="0">
                <a:solidFill>
                  <a:srgbClr val="FFFFFF"/>
                </a:solidFill>
                <a:latin typeface="Century"/>
                <a:cs typeface="Century"/>
              </a:rPr>
              <a:t>siamo</a:t>
            </a:r>
            <a:endParaRPr sz="4534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7220" y="-14447"/>
            <a:ext cx="2424810" cy="417469"/>
          </a:xfrm>
          <a:custGeom>
            <a:avLst/>
            <a:gdLst/>
            <a:ahLst/>
            <a:cxnLst/>
            <a:rect l="l" t="t" r="r" b="b"/>
            <a:pathLst>
              <a:path w="2583815" h="460375">
                <a:moveTo>
                  <a:pt x="2573201" y="439310"/>
                </a:moveTo>
                <a:lnTo>
                  <a:pt x="1580416" y="439310"/>
                </a:lnTo>
                <a:lnTo>
                  <a:pt x="2524219" y="456885"/>
                </a:lnTo>
                <a:lnTo>
                  <a:pt x="2559515" y="460085"/>
                </a:lnTo>
                <a:lnTo>
                  <a:pt x="2575176" y="456673"/>
                </a:lnTo>
                <a:lnTo>
                  <a:pt x="2574709" y="442620"/>
                </a:lnTo>
                <a:lnTo>
                  <a:pt x="2573201" y="439310"/>
                </a:lnTo>
                <a:close/>
              </a:path>
              <a:path w="2583815" h="460375">
                <a:moveTo>
                  <a:pt x="2583489" y="0"/>
                </a:moveTo>
                <a:lnTo>
                  <a:pt x="0" y="0"/>
                </a:lnTo>
                <a:lnTo>
                  <a:pt x="2709" y="45279"/>
                </a:lnTo>
                <a:lnTo>
                  <a:pt x="5721" y="114161"/>
                </a:lnTo>
                <a:lnTo>
                  <a:pt x="7981" y="184870"/>
                </a:lnTo>
                <a:lnTo>
                  <a:pt x="9479" y="253114"/>
                </a:lnTo>
                <a:lnTo>
                  <a:pt x="10175" y="311956"/>
                </a:lnTo>
                <a:lnTo>
                  <a:pt x="10154" y="365041"/>
                </a:lnTo>
                <a:lnTo>
                  <a:pt x="9314" y="400141"/>
                </a:lnTo>
                <a:lnTo>
                  <a:pt x="7676" y="415610"/>
                </a:lnTo>
                <a:lnTo>
                  <a:pt x="4635" y="426977"/>
                </a:lnTo>
                <a:lnTo>
                  <a:pt x="7203" y="436890"/>
                </a:lnTo>
                <a:lnTo>
                  <a:pt x="16080" y="443901"/>
                </a:lnTo>
                <a:lnTo>
                  <a:pt x="31971" y="446559"/>
                </a:lnTo>
                <a:lnTo>
                  <a:pt x="854613" y="456885"/>
                </a:lnTo>
                <a:lnTo>
                  <a:pt x="1418207" y="441893"/>
                </a:lnTo>
                <a:lnTo>
                  <a:pt x="1457597" y="439689"/>
                </a:lnTo>
                <a:lnTo>
                  <a:pt x="2573201" y="439310"/>
                </a:lnTo>
                <a:lnTo>
                  <a:pt x="2561620" y="413895"/>
                </a:lnTo>
                <a:lnTo>
                  <a:pt x="2556624" y="311956"/>
                </a:lnTo>
                <a:lnTo>
                  <a:pt x="2569332" y="136330"/>
                </a:lnTo>
                <a:lnTo>
                  <a:pt x="2583489" y="0"/>
                </a:lnTo>
                <a:close/>
              </a:path>
            </a:pathLst>
          </a:custGeom>
          <a:solidFill>
            <a:srgbClr val="86B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CasellaDiTesto 7"/>
          <p:cNvSpPr txBox="1"/>
          <p:nvPr/>
        </p:nvSpPr>
        <p:spPr>
          <a:xfrm>
            <a:off x="1063215" y="508180"/>
            <a:ext cx="340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422918"/>
                </a:solidFill>
                <a:latin typeface="Century" charset="0"/>
                <a:ea typeface="Century" charset="0"/>
                <a:cs typeface="Century" charset="0"/>
              </a:rPr>
              <a:t>Chi Siamo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343515" y="4541521"/>
            <a:ext cx="9662159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 marR="4607" algn="ctr">
              <a:spcBef>
                <a:spcPts val="91"/>
              </a:spcBef>
            </a:pPr>
            <a:r>
              <a:rPr lang="it-IT" dirty="0">
                <a:cs typeface="Times New Roman"/>
              </a:rPr>
              <a:t>Nel 1920 nasce la nostra azienda agricola a Trescore Cremasco, quello che facciamo è guardare al futuro preservando le tradizioni che si sono trasmesse di padre in figlio. </a:t>
            </a:r>
          </a:p>
          <a:p>
            <a:pPr marL="11516" marR="4607" algn="ctr">
              <a:spcBef>
                <a:spcPts val="91"/>
              </a:spcBef>
            </a:pPr>
            <a:endParaRPr lang="it-IT" dirty="0">
              <a:cs typeface="Times New Roman"/>
            </a:endParaRPr>
          </a:p>
          <a:p>
            <a:pPr marL="11516" marR="4607" algn="ctr">
              <a:spcBef>
                <a:spcPts val="91"/>
              </a:spcBef>
            </a:pPr>
            <a:r>
              <a:rPr lang="it-IT" dirty="0">
                <a:cs typeface="Times New Roman"/>
              </a:rPr>
              <a:t>Oggi dopo oltre 100 anni l’azienda è un esempio di economia circolare sostenibile a livello nazionale che controlla l’intero ciclo della filiera produttiva, dal campo alla tua tavola. </a:t>
            </a:r>
          </a:p>
          <a:p>
            <a:pPr marL="11516" marR="4607" algn="ctr">
              <a:spcBef>
                <a:spcPts val="91"/>
              </a:spcBef>
            </a:pPr>
            <a:endParaRPr lang="it-IT" dirty="0">
              <a:cs typeface="Times New Roman"/>
            </a:endParaRPr>
          </a:p>
          <a:p>
            <a:pPr marL="11516" marR="4607" algn="ctr">
              <a:spcBef>
                <a:spcPts val="91"/>
              </a:spcBef>
            </a:pPr>
            <a:endParaRPr lang="it-IT" sz="1400" spc="-27" dirty="0">
              <a:cs typeface="Arial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FB782D3-5791-4180-9025-0C838CA98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/>
          <a:stretch/>
        </p:blipFill>
        <p:spPr>
          <a:xfrm>
            <a:off x="0" y="1441900"/>
            <a:ext cx="12192000" cy="27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3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654670" y="-26880"/>
            <a:ext cx="2343006" cy="417469"/>
          </a:xfrm>
          <a:custGeom>
            <a:avLst/>
            <a:gdLst/>
            <a:ahLst/>
            <a:cxnLst/>
            <a:rect l="l" t="t" r="r" b="b"/>
            <a:pathLst>
              <a:path w="2583815" h="460375">
                <a:moveTo>
                  <a:pt x="2573201" y="439310"/>
                </a:moveTo>
                <a:lnTo>
                  <a:pt x="1580416" y="439310"/>
                </a:lnTo>
                <a:lnTo>
                  <a:pt x="2524219" y="456885"/>
                </a:lnTo>
                <a:lnTo>
                  <a:pt x="2559515" y="460085"/>
                </a:lnTo>
                <a:lnTo>
                  <a:pt x="2575176" y="456673"/>
                </a:lnTo>
                <a:lnTo>
                  <a:pt x="2574709" y="442620"/>
                </a:lnTo>
                <a:lnTo>
                  <a:pt x="2573201" y="439310"/>
                </a:lnTo>
                <a:close/>
              </a:path>
              <a:path w="2583815" h="460375">
                <a:moveTo>
                  <a:pt x="2583489" y="0"/>
                </a:moveTo>
                <a:lnTo>
                  <a:pt x="0" y="0"/>
                </a:lnTo>
                <a:lnTo>
                  <a:pt x="2709" y="45279"/>
                </a:lnTo>
                <a:lnTo>
                  <a:pt x="5721" y="114161"/>
                </a:lnTo>
                <a:lnTo>
                  <a:pt x="7981" y="184870"/>
                </a:lnTo>
                <a:lnTo>
                  <a:pt x="9479" y="253114"/>
                </a:lnTo>
                <a:lnTo>
                  <a:pt x="10175" y="311956"/>
                </a:lnTo>
                <a:lnTo>
                  <a:pt x="10154" y="365041"/>
                </a:lnTo>
                <a:lnTo>
                  <a:pt x="9314" y="400141"/>
                </a:lnTo>
                <a:lnTo>
                  <a:pt x="7676" y="415610"/>
                </a:lnTo>
                <a:lnTo>
                  <a:pt x="4635" y="426977"/>
                </a:lnTo>
                <a:lnTo>
                  <a:pt x="7203" y="436890"/>
                </a:lnTo>
                <a:lnTo>
                  <a:pt x="16080" y="443901"/>
                </a:lnTo>
                <a:lnTo>
                  <a:pt x="31971" y="446559"/>
                </a:lnTo>
                <a:lnTo>
                  <a:pt x="854613" y="456885"/>
                </a:lnTo>
                <a:lnTo>
                  <a:pt x="1418207" y="441893"/>
                </a:lnTo>
                <a:lnTo>
                  <a:pt x="1457597" y="439689"/>
                </a:lnTo>
                <a:lnTo>
                  <a:pt x="2573201" y="439310"/>
                </a:lnTo>
                <a:lnTo>
                  <a:pt x="2561620" y="413895"/>
                </a:lnTo>
                <a:lnTo>
                  <a:pt x="2556624" y="311956"/>
                </a:lnTo>
                <a:lnTo>
                  <a:pt x="2569332" y="136330"/>
                </a:lnTo>
                <a:lnTo>
                  <a:pt x="2583489" y="0"/>
                </a:lnTo>
                <a:close/>
              </a:path>
            </a:pathLst>
          </a:custGeom>
          <a:solidFill>
            <a:srgbClr val="86BC24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4670" y="1240509"/>
            <a:ext cx="881578" cy="587911"/>
          </a:xfrm>
          <a:custGeom>
            <a:avLst/>
            <a:gdLst/>
            <a:ahLst/>
            <a:cxnLst/>
            <a:rect l="l" t="t" r="r" b="b"/>
            <a:pathLst>
              <a:path w="972185" h="648335">
                <a:moveTo>
                  <a:pt x="0" y="647750"/>
                </a:moveTo>
                <a:lnTo>
                  <a:pt x="971981" y="647750"/>
                </a:lnTo>
                <a:lnTo>
                  <a:pt x="971981" y="0"/>
                </a:lnTo>
                <a:lnTo>
                  <a:pt x="0" y="0"/>
                </a:lnTo>
                <a:lnTo>
                  <a:pt x="0" y="647750"/>
                </a:lnTo>
                <a:close/>
              </a:path>
            </a:pathLst>
          </a:custGeom>
          <a:solidFill>
            <a:srgbClr val="95C11E"/>
          </a:solid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1296" y="1482663"/>
            <a:ext cx="373130" cy="229752"/>
          </a:xfrm>
          <a:custGeom>
            <a:avLst/>
            <a:gdLst/>
            <a:ahLst/>
            <a:cxnLst/>
            <a:rect l="l" t="t" r="r" b="b"/>
            <a:pathLst>
              <a:path w="411479" h="253364">
                <a:moveTo>
                  <a:pt x="45885" y="150914"/>
                </a:moveTo>
                <a:lnTo>
                  <a:pt x="36893" y="178955"/>
                </a:lnTo>
                <a:lnTo>
                  <a:pt x="33464" y="191947"/>
                </a:lnTo>
                <a:lnTo>
                  <a:pt x="26555" y="195414"/>
                </a:lnTo>
                <a:lnTo>
                  <a:pt x="0" y="214071"/>
                </a:lnTo>
                <a:lnTo>
                  <a:pt x="18135" y="217411"/>
                </a:lnTo>
                <a:lnTo>
                  <a:pt x="24803" y="218008"/>
                </a:lnTo>
                <a:lnTo>
                  <a:pt x="21831" y="227926"/>
                </a:lnTo>
                <a:lnTo>
                  <a:pt x="14655" y="252933"/>
                </a:lnTo>
                <a:lnTo>
                  <a:pt x="36258" y="230644"/>
                </a:lnTo>
                <a:lnTo>
                  <a:pt x="43281" y="221919"/>
                </a:lnTo>
                <a:lnTo>
                  <a:pt x="70881" y="221919"/>
                </a:lnTo>
                <a:lnTo>
                  <a:pt x="66230" y="208800"/>
                </a:lnTo>
                <a:lnTo>
                  <a:pt x="61899" y="198500"/>
                </a:lnTo>
                <a:lnTo>
                  <a:pt x="69037" y="192468"/>
                </a:lnTo>
                <a:lnTo>
                  <a:pt x="71869" y="189090"/>
                </a:lnTo>
                <a:lnTo>
                  <a:pt x="81198" y="180276"/>
                </a:lnTo>
                <a:lnTo>
                  <a:pt x="57365" y="180276"/>
                </a:lnTo>
                <a:lnTo>
                  <a:pt x="54178" y="174066"/>
                </a:lnTo>
                <a:lnTo>
                  <a:pt x="45885" y="150914"/>
                </a:lnTo>
                <a:close/>
              </a:path>
              <a:path w="411479" h="253364">
                <a:moveTo>
                  <a:pt x="70881" y="221919"/>
                </a:moveTo>
                <a:lnTo>
                  <a:pt x="43281" y="221919"/>
                </a:lnTo>
                <a:lnTo>
                  <a:pt x="52235" y="224002"/>
                </a:lnTo>
                <a:lnTo>
                  <a:pt x="72961" y="227787"/>
                </a:lnTo>
                <a:lnTo>
                  <a:pt x="70881" y="221919"/>
                </a:lnTo>
                <a:close/>
              </a:path>
              <a:path w="411479" h="253364">
                <a:moveTo>
                  <a:pt x="410857" y="0"/>
                </a:moveTo>
                <a:lnTo>
                  <a:pt x="313581" y="15046"/>
                </a:lnTo>
                <a:lnTo>
                  <a:pt x="245578" y="37836"/>
                </a:lnTo>
                <a:lnTo>
                  <a:pt x="174829" y="84367"/>
                </a:lnTo>
                <a:lnTo>
                  <a:pt x="69316" y="170637"/>
                </a:lnTo>
                <a:lnTo>
                  <a:pt x="64731" y="175018"/>
                </a:lnTo>
                <a:lnTo>
                  <a:pt x="57365" y="180276"/>
                </a:lnTo>
                <a:lnTo>
                  <a:pt x="81198" y="180276"/>
                </a:lnTo>
                <a:lnTo>
                  <a:pt x="165184" y="100932"/>
                </a:lnTo>
                <a:lnTo>
                  <a:pt x="231600" y="51849"/>
                </a:lnTo>
                <a:lnTo>
                  <a:pt x="302898" y="24114"/>
                </a:lnTo>
                <a:lnTo>
                  <a:pt x="4108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9484" y="1615608"/>
            <a:ext cx="75259" cy="72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68896" y="1622361"/>
            <a:ext cx="65620" cy="64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63936" y="1537051"/>
            <a:ext cx="136249" cy="120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92062" y="1448416"/>
            <a:ext cx="60864" cy="602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51568" y="1357500"/>
            <a:ext cx="58158" cy="55279"/>
          </a:xfrm>
          <a:custGeom>
            <a:avLst/>
            <a:gdLst/>
            <a:ahLst/>
            <a:cxnLst/>
            <a:rect l="l" t="t" r="r" b="b"/>
            <a:pathLst>
              <a:path w="64135" h="60959">
                <a:moveTo>
                  <a:pt x="35128" y="0"/>
                </a:moveTo>
                <a:lnTo>
                  <a:pt x="29832" y="12192"/>
                </a:lnTo>
                <a:lnTo>
                  <a:pt x="24942" y="24803"/>
                </a:lnTo>
                <a:lnTo>
                  <a:pt x="0" y="32029"/>
                </a:lnTo>
                <a:lnTo>
                  <a:pt x="10782" y="35864"/>
                </a:lnTo>
                <a:lnTo>
                  <a:pt x="19735" y="38176"/>
                </a:lnTo>
                <a:lnTo>
                  <a:pt x="16649" y="44818"/>
                </a:lnTo>
                <a:lnTo>
                  <a:pt x="9512" y="60604"/>
                </a:lnTo>
                <a:lnTo>
                  <a:pt x="22834" y="48895"/>
                </a:lnTo>
                <a:lnTo>
                  <a:pt x="30873" y="40754"/>
                </a:lnTo>
                <a:lnTo>
                  <a:pt x="50157" y="40754"/>
                </a:lnTo>
                <a:lnTo>
                  <a:pt x="47929" y="36144"/>
                </a:lnTo>
                <a:lnTo>
                  <a:pt x="43980" y="28803"/>
                </a:lnTo>
                <a:lnTo>
                  <a:pt x="48653" y="24980"/>
                </a:lnTo>
                <a:lnTo>
                  <a:pt x="55443" y="18897"/>
                </a:lnTo>
                <a:lnTo>
                  <a:pt x="40208" y="18897"/>
                </a:lnTo>
                <a:lnTo>
                  <a:pt x="38849" y="13220"/>
                </a:lnTo>
                <a:lnTo>
                  <a:pt x="35128" y="0"/>
                </a:lnTo>
                <a:close/>
              </a:path>
              <a:path w="64135" h="60959">
                <a:moveTo>
                  <a:pt x="50157" y="40754"/>
                </a:moveTo>
                <a:lnTo>
                  <a:pt x="30873" y="40754"/>
                </a:lnTo>
                <a:lnTo>
                  <a:pt x="39306" y="43192"/>
                </a:lnTo>
                <a:lnTo>
                  <a:pt x="52120" y="44818"/>
                </a:lnTo>
                <a:lnTo>
                  <a:pt x="50157" y="40754"/>
                </a:lnTo>
                <a:close/>
              </a:path>
              <a:path w="64135" h="60959">
                <a:moveTo>
                  <a:pt x="63919" y="11303"/>
                </a:moveTo>
                <a:lnTo>
                  <a:pt x="46977" y="17043"/>
                </a:lnTo>
                <a:lnTo>
                  <a:pt x="40208" y="18897"/>
                </a:lnTo>
                <a:lnTo>
                  <a:pt x="55443" y="18897"/>
                </a:lnTo>
                <a:lnTo>
                  <a:pt x="63919" y="11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37608" y="1372091"/>
            <a:ext cx="57582" cy="56430"/>
          </a:xfrm>
          <a:custGeom>
            <a:avLst/>
            <a:gdLst/>
            <a:ahLst/>
            <a:cxnLst/>
            <a:rect l="l" t="t" r="r" b="b"/>
            <a:pathLst>
              <a:path w="63500" h="62230">
                <a:moveTo>
                  <a:pt x="30035" y="0"/>
                </a:moveTo>
                <a:lnTo>
                  <a:pt x="26466" y="16217"/>
                </a:lnTo>
                <a:lnTo>
                  <a:pt x="24612" y="25996"/>
                </a:lnTo>
                <a:lnTo>
                  <a:pt x="18973" y="26174"/>
                </a:lnTo>
                <a:lnTo>
                  <a:pt x="0" y="26174"/>
                </a:lnTo>
                <a:lnTo>
                  <a:pt x="12827" y="36449"/>
                </a:lnTo>
                <a:lnTo>
                  <a:pt x="18973" y="40741"/>
                </a:lnTo>
                <a:lnTo>
                  <a:pt x="17881" y="46672"/>
                </a:lnTo>
                <a:lnTo>
                  <a:pt x="13931" y="61874"/>
                </a:lnTo>
                <a:lnTo>
                  <a:pt x="23876" y="54610"/>
                </a:lnTo>
                <a:lnTo>
                  <a:pt x="31216" y="46863"/>
                </a:lnTo>
                <a:lnTo>
                  <a:pt x="46354" y="46863"/>
                </a:lnTo>
                <a:lnTo>
                  <a:pt x="45529" y="44881"/>
                </a:lnTo>
                <a:lnTo>
                  <a:pt x="42367" y="37769"/>
                </a:lnTo>
                <a:lnTo>
                  <a:pt x="47917" y="33794"/>
                </a:lnTo>
                <a:lnTo>
                  <a:pt x="62499" y="23799"/>
                </a:lnTo>
                <a:lnTo>
                  <a:pt x="43903" y="23799"/>
                </a:lnTo>
                <a:lnTo>
                  <a:pt x="37376" y="23418"/>
                </a:lnTo>
                <a:lnTo>
                  <a:pt x="36245" y="19050"/>
                </a:lnTo>
                <a:lnTo>
                  <a:pt x="30035" y="0"/>
                </a:lnTo>
                <a:close/>
              </a:path>
              <a:path w="63500" h="62230">
                <a:moveTo>
                  <a:pt x="46354" y="46863"/>
                </a:moveTo>
                <a:lnTo>
                  <a:pt x="31216" y="46863"/>
                </a:lnTo>
                <a:lnTo>
                  <a:pt x="38608" y="52158"/>
                </a:lnTo>
                <a:lnTo>
                  <a:pt x="51600" y="59461"/>
                </a:lnTo>
                <a:lnTo>
                  <a:pt x="46354" y="46863"/>
                </a:lnTo>
                <a:close/>
              </a:path>
              <a:path w="63500" h="62230">
                <a:moveTo>
                  <a:pt x="63055" y="23418"/>
                </a:moveTo>
                <a:lnTo>
                  <a:pt x="43903" y="23799"/>
                </a:lnTo>
                <a:lnTo>
                  <a:pt x="62499" y="23799"/>
                </a:lnTo>
                <a:lnTo>
                  <a:pt x="63055" y="23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21424" y="1360203"/>
            <a:ext cx="62280" cy="608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06536" y="1360204"/>
            <a:ext cx="170652" cy="1161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54901" y="1507961"/>
            <a:ext cx="81490" cy="606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C43EDA4D-F6C5-46D5-B456-045AE9FBE2C3}"/>
              </a:ext>
            </a:extLst>
          </p:cNvPr>
          <p:cNvSpPr/>
          <p:nvPr/>
        </p:nvSpPr>
        <p:spPr>
          <a:xfrm>
            <a:off x="-14910" y="2592"/>
            <a:ext cx="4433941" cy="68554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632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4670" y="462543"/>
            <a:ext cx="3678905" cy="7093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4534" spc="50" dirty="0">
                <a:solidFill>
                  <a:srgbClr val="86BC24"/>
                </a:solidFill>
              </a:rPr>
              <a:t>Bio </a:t>
            </a:r>
            <a:r>
              <a:rPr sz="4534" spc="41" dirty="0">
                <a:solidFill>
                  <a:srgbClr val="86BC24"/>
                </a:solidFill>
              </a:rPr>
              <a:t>Di</a:t>
            </a:r>
            <a:r>
              <a:rPr sz="4534" spc="-721" dirty="0">
                <a:solidFill>
                  <a:srgbClr val="86BC24"/>
                </a:solidFill>
              </a:rPr>
              <a:t> </a:t>
            </a:r>
            <a:r>
              <a:rPr sz="4534" spc="-122" dirty="0">
                <a:solidFill>
                  <a:srgbClr val="86BC24"/>
                </a:solidFill>
              </a:rPr>
              <a:t>Natura</a:t>
            </a:r>
            <a:endParaRPr sz="4534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E93630FC-DCB0-41B1-B57D-308E94634F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51" y="2578037"/>
            <a:ext cx="7591649" cy="24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3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3922" y="447534"/>
            <a:ext cx="937433" cy="7093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4534" spc="-136" dirty="0">
                <a:solidFill>
                  <a:srgbClr val="FFFFFF"/>
                </a:solidFill>
              </a:rPr>
              <a:t>Chi</a:t>
            </a:r>
            <a:endParaRPr sz="4534"/>
          </a:p>
        </p:txBody>
      </p:sp>
      <p:sp>
        <p:nvSpPr>
          <p:cNvPr id="5" name="object 5"/>
          <p:cNvSpPr txBox="1"/>
          <p:nvPr/>
        </p:nvSpPr>
        <p:spPr>
          <a:xfrm>
            <a:off x="1973922" y="862123"/>
            <a:ext cx="1588108" cy="7093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4534" spc="-41" dirty="0">
                <a:solidFill>
                  <a:srgbClr val="FFFFFF"/>
                </a:solidFill>
                <a:latin typeface="Century"/>
                <a:cs typeface="Century"/>
              </a:rPr>
              <a:t>siamo</a:t>
            </a:r>
            <a:endParaRPr sz="4534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7220" y="-14447"/>
            <a:ext cx="2424810" cy="417469"/>
          </a:xfrm>
          <a:custGeom>
            <a:avLst/>
            <a:gdLst/>
            <a:ahLst/>
            <a:cxnLst/>
            <a:rect l="l" t="t" r="r" b="b"/>
            <a:pathLst>
              <a:path w="2583815" h="460375">
                <a:moveTo>
                  <a:pt x="2573201" y="439310"/>
                </a:moveTo>
                <a:lnTo>
                  <a:pt x="1580416" y="439310"/>
                </a:lnTo>
                <a:lnTo>
                  <a:pt x="2524219" y="456885"/>
                </a:lnTo>
                <a:lnTo>
                  <a:pt x="2559515" y="460085"/>
                </a:lnTo>
                <a:lnTo>
                  <a:pt x="2575176" y="456673"/>
                </a:lnTo>
                <a:lnTo>
                  <a:pt x="2574709" y="442620"/>
                </a:lnTo>
                <a:lnTo>
                  <a:pt x="2573201" y="439310"/>
                </a:lnTo>
                <a:close/>
              </a:path>
              <a:path w="2583815" h="460375">
                <a:moveTo>
                  <a:pt x="2583489" y="0"/>
                </a:moveTo>
                <a:lnTo>
                  <a:pt x="0" y="0"/>
                </a:lnTo>
                <a:lnTo>
                  <a:pt x="2709" y="45279"/>
                </a:lnTo>
                <a:lnTo>
                  <a:pt x="5721" y="114161"/>
                </a:lnTo>
                <a:lnTo>
                  <a:pt x="7981" y="184870"/>
                </a:lnTo>
                <a:lnTo>
                  <a:pt x="9479" y="253114"/>
                </a:lnTo>
                <a:lnTo>
                  <a:pt x="10175" y="311956"/>
                </a:lnTo>
                <a:lnTo>
                  <a:pt x="10154" y="365041"/>
                </a:lnTo>
                <a:lnTo>
                  <a:pt x="9314" y="400141"/>
                </a:lnTo>
                <a:lnTo>
                  <a:pt x="7676" y="415610"/>
                </a:lnTo>
                <a:lnTo>
                  <a:pt x="4635" y="426977"/>
                </a:lnTo>
                <a:lnTo>
                  <a:pt x="7203" y="436890"/>
                </a:lnTo>
                <a:lnTo>
                  <a:pt x="16080" y="443901"/>
                </a:lnTo>
                <a:lnTo>
                  <a:pt x="31971" y="446559"/>
                </a:lnTo>
                <a:lnTo>
                  <a:pt x="854613" y="456885"/>
                </a:lnTo>
                <a:lnTo>
                  <a:pt x="1418207" y="441893"/>
                </a:lnTo>
                <a:lnTo>
                  <a:pt x="1457597" y="439689"/>
                </a:lnTo>
                <a:lnTo>
                  <a:pt x="2573201" y="439310"/>
                </a:lnTo>
                <a:lnTo>
                  <a:pt x="2561620" y="413895"/>
                </a:lnTo>
                <a:lnTo>
                  <a:pt x="2556624" y="311956"/>
                </a:lnTo>
                <a:lnTo>
                  <a:pt x="2569332" y="136330"/>
                </a:lnTo>
                <a:lnTo>
                  <a:pt x="2583489" y="0"/>
                </a:lnTo>
                <a:close/>
              </a:path>
            </a:pathLst>
          </a:custGeom>
          <a:solidFill>
            <a:srgbClr val="86B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CasellaDiTesto 8"/>
          <p:cNvSpPr txBox="1"/>
          <p:nvPr/>
        </p:nvSpPr>
        <p:spPr>
          <a:xfrm>
            <a:off x="1155116" y="954133"/>
            <a:ext cx="49408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86BC26"/>
                </a:solidFill>
              </a:rPr>
              <a:t>#INSIEMEPOSSIAMOFARCELA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363980" y="1979192"/>
            <a:ext cx="4551317" cy="392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607" algn="ctr">
              <a:spcBef>
                <a:spcPts val="9"/>
              </a:spcBef>
            </a:pPr>
            <a:r>
              <a:rPr lang="it-IT" dirty="0">
                <a:cs typeface="Times New Roman"/>
              </a:rPr>
              <a:t>Vogliamo dare un </a:t>
            </a:r>
            <a:r>
              <a:rPr lang="it-IT" b="1" dirty="0">
                <a:cs typeface="Times New Roman"/>
              </a:rPr>
              <a:t>aiuto </a:t>
            </a:r>
            <a:r>
              <a:rPr lang="it-IT" dirty="0">
                <a:cs typeface="Times New Roman"/>
              </a:rPr>
              <a:t>concreto, attraverso questo progetto sosteniamo la </a:t>
            </a:r>
            <a:r>
              <a:rPr lang="it-IT" b="1" dirty="0">
                <a:cs typeface="Times New Roman"/>
              </a:rPr>
              <a:t>Regione Lombardia e tutte le famiglie residenti nei Comuni lombardi </a:t>
            </a:r>
            <a:r>
              <a:rPr lang="it-IT" dirty="0">
                <a:cs typeface="Times New Roman"/>
              </a:rPr>
              <a:t>che si trovano in difficoltà, affrontando insieme l’emergenza alimentare in corso.</a:t>
            </a:r>
          </a:p>
          <a:p>
            <a:pPr marL="11516" marR="4607" algn="ctr">
              <a:spcBef>
                <a:spcPts val="91"/>
              </a:spcBef>
            </a:pPr>
            <a:endParaRPr lang="it-IT" sz="1400" b="1" spc="-27" dirty="0">
              <a:cs typeface="Arial"/>
            </a:endParaRPr>
          </a:p>
          <a:p>
            <a:pPr algn="ctr">
              <a:spcBef>
                <a:spcPts val="9"/>
              </a:spcBef>
            </a:pPr>
            <a:r>
              <a:rPr lang="it-IT" dirty="0">
                <a:cs typeface="Times New Roman"/>
              </a:rPr>
              <a:t>Perciò, abbiamo deciso di </a:t>
            </a:r>
            <a:r>
              <a:rPr lang="it-IT" b="1" dirty="0">
                <a:cs typeface="Times New Roman"/>
              </a:rPr>
              <a:t>consegnare la spesa direttamente a casa. </a:t>
            </a:r>
          </a:p>
          <a:p>
            <a:pPr algn="ctr">
              <a:spcBef>
                <a:spcPts val="9"/>
              </a:spcBef>
            </a:pPr>
            <a:r>
              <a:rPr lang="it-IT" dirty="0">
                <a:cs typeface="Times New Roman"/>
              </a:rPr>
              <a:t>Abbiamo selezionato per voi prodotti della </a:t>
            </a:r>
            <a:r>
              <a:rPr lang="it-IT" b="1" dirty="0">
                <a:cs typeface="Times New Roman"/>
              </a:rPr>
              <a:t>massima qualità</a:t>
            </a:r>
            <a:r>
              <a:rPr lang="it-IT" dirty="0">
                <a:cs typeface="Times New Roman"/>
              </a:rPr>
              <a:t> dalla nostra Linea Natus;</a:t>
            </a:r>
          </a:p>
          <a:p>
            <a:pPr algn="ctr">
              <a:spcBef>
                <a:spcPts val="9"/>
              </a:spcBef>
            </a:pPr>
            <a:endParaRPr lang="it-IT" dirty="0">
              <a:cs typeface="Times New Roman"/>
            </a:endParaRPr>
          </a:p>
          <a:p>
            <a:pPr algn="ctr">
              <a:spcBef>
                <a:spcPts val="9"/>
              </a:spcBef>
            </a:pPr>
            <a:r>
              <a:rPr lang="it-IT" dirty="0">
                <a:cs typeface="Times New Roman"/>
              </a:rPr>
              <a:t>Tutti </a:t>
            </a:r>
            <a:r>
              <a:rPr lang="it-IT" b="1" dirty="0">
                <a:cs typeface="Times New Roman"/>
              </a:rPr>
              <a:t>Bio al 100% </a:t>
            </a:r>
            <a:r>
              <a:rPr lang="it-IT" dirty="0">
                <a:cs typeface="Times New Roman"/>
              </a:rPr>
              <a:t>e </a:t>
            </a:r>
            <a:r>
              <a:rPr lang="it-IT" b="1" dirty="0">
                <a:cs typeface="Times New Roman"/>
              </a:rPr>
              <a:t>super Salutari</a:t>
            </a:r>
            <a:r>
              <a:rPr lang="it-IT" dirty="0">
                <a:cs typeface="Times New Roman"/>
              </a:rPr>
              <a:t>!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0E4185-BA43-4858-A619-8717A7C37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2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12ED0F-E9F0-4F17-B506-38CF012B0AE2}"/>
              </a:ext>
            </a:extLst>
          </p:cNvPr>
          <p:cNvSpPr txBox="1"/>
          <p:nvPr/>
        </p:nvSpPr>
        <p:spPr>
          <a:xfrm>
            <a:off x="8203840" y="3579329"/>
            <a:ext cx="36071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22918"/>
                </a:solidFill>
              </a:rPr>
              <a:t>60€ spedizione inclusa</a:t>
            </a:r>
          </a:p>
          <a:p>
            <a:r>
              <a:rPr lang="it-IT" sz="2800" b="1" dirty="0">
                <a:solidFill>
                  <a:srgbClr val="422918"/>
                </a:solidFill>
              </a:rPr>
              <a:t>21 articoli</a:t>
            </a:r>
          </a:p>
          <a:p>
            <a:endParaRPr lang="it-IT" sz="2800" b="1" dirty="0">
              <a:solidFill>
                <a:srgbClr val="422918"/>
              </a:solidFill>
            </a:endParaRPr>
          </a:p>
          <a:p>
            <a:r>
              <a:rPr lang="it-IT" b="1" dirty="0">
                <a:solidFill>
                  <a:srgbClr val="86BC26"/>
                </a:solidFill>
              </a:rPr>
              <a:t>Scelti dalla mamma!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32D96C-1A6A-4CF8-B203-D25796319A40}"/>
              </a:ext>
            </a:extLst>
          </p:cNvPr>
          <p:cNvSpPr txBox="1"/>
          <p:nvPr/>
        </p:nvSpPr>
        <p:spPr>
          <a:xfrm>
            <a:off x="903939" y="474270"/>
            <a:ext cx="2781093" cy="461665"/>
          </a:xfrm>
          <a:prstGeom prst="rect">
            <a:avLst/>
          </a:prstGeom>
          <a:solidFill>
            <a:srgbClr val="86BC26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PACCO MAMMA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E49478-92BA-47BD-88BC-BC960CA9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79" y="2063283"/>
            <a:ext cx="1288540" cy="12885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DE3A824-E2C0-4A7F-A40C-AB8878AEC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2167128"/>
            <a:ext cx="6164582" cy="3725608"/>
          </a:xfrm>
          <a:prstGeom prst="rect">
            <a:avLst/>
          </a:prstGeom>
        </p:spPr>
      </p:pic>
      <p:pic>
        <p:nvPicPr>
          <p:cNvPr id="11" name="Picture 16" descr="Risultati immagini per tablet png">
            <a:extLst>
              <a:ext uri="{FF2B5EF4-FFF2-40B4-BE49-F238E27FC236}">
                <a16:creationId xmlns:a16="http://schemas.microsoft.com/office/drawing/2014/main" id="{772B0D6B-09DD-4478-84BC-4C3D3795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89" y="1756343"/>
            <a:ext cx="6775704" cy="45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47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Risultati immagini per tablet png">
            <a:extLst>
              <a:ext uri="{FF2B5EF4-FFF2-40B4-BE49-F238E27FC236}">
                <a16:creationId xmlns:a16="http://schemas.microsoft.com/office/drawing/2014/main" id="{E9733549-F500-49CA-B100-B1E37731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469750" y="418184"/>
            <a:ext cx="5317535" cy="706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8E2679-26A7-497D-8DF0-35C143D3D3B1}"/>
              </a:ext>
            </a:extLst>
          </p:cNvPr>
          <p:cNvSpPr txBox="1"/>
          <p:nvPr/>
        </p:nvSpPr>
        <p:spPr>
          <a:xfrm>
            <a:off x="864260" y="464642"/>
            <a:ext cx="2628748" cy="461665"/>
          </a:xfrm>
          <a:prstGeom prst="rect">
            <a:avLst/>
          </a:prstGeom>
          <a:solidFill>
            <a:srgbClr val="86BC26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PACCO NONNA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758106C-223E-4625-85A0-5366033AA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880" y="2140460"/>
            <a:ext cx="1288540" cy="128854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129F84-74B0-45FB-A59D-FE99E38D37BF}"/>
              </a:ext>
            </a:extLst>
          </p:cNvPr>
          <p:cNvSpPr txBox="1"/>
          <p:nvPr/>
        </p:nvSpPr>
        <p:spPr>
          <a:xfrm>
            <a:off x="8584841" y="3581812"/>
            <a:ext cx="36071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22918"/>
                </a:solidFill>
              </a:rPr>
              <a:t>85€ spedizione inclusa</a:t>
            </a:r>
          </a:p>
          <a:p>
            <a:r>
              <a:rPr lang="it-IT" sz="2800" b="1" dirty="0">
                <a:solidFill>
                  <a:srgbClr val="422918"/>
                </a:solidFill>
              </a:rPr>
              <a:t>30 articoli</a:t>
            </a:r>
          </a:p>
          <a:p>
            <a:endParaRPr lang="it-IT" sz="2800" b="1" dirty="0">
              <a:solidFill>
                <a:srgbClr val="422918"/>
              </a:solidFill>
            </a:endParaRPr>
          </a:p>
          <a:p>
            <a:r>
              <a:rPr lang="it-IT" b="1" dirty="0">
                <a:solidFill>
                  <a:srgbClr val="86BC26"/>
                </a:solidFill>
              </a:rPr>
              <a:t>Scelti dalla nonna!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6A7650C-6B04-4334-B232-618ADA510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1" y="1589894"/>
            <a:ext cx="5833872" cy="47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DC16BA-96EE-4ED0-AAAB-B684C3192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32" y="496280"/>
            <a:ext cx="6403775" cy="58654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F1AC87-2489-41B9-A394-67CBC8F58A3D}"/>
              </a:ext>
            </a:extLst>
          </p:cNvPr>
          <p:cNvSpPr txBox="1"/>
          <p:nvPr/>
        </p:nvSpPr>
        <p:spPr>
          <a:xfrm>
            <a:off x="8758581" y="464642"/>
            <a:ext cx="2747620" cy="461665"/>
          </a:xfrm>
          <a:prstGeom prst="rect">
            <a:avLst/>
          </a:prstGeom>
          <a:solidFill>
            <a:srgbClr val="86BC26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PACCO FAMILY </a:t>
            </a:r>
            <a:endParaRPr lang="it-IT" sz="2400" b="1" dirty="0"/>
          </a:p>
        </p:txBody>
      </p:sp>
      <p:pic>
        <p:nvPicPr>
          <p:cNvPr id="6" name="Picture 16" descr="Risultati immagini per tablet png">
            <a:extLst>
              <a:ext uri="{FF2B5EF4-FFF2-40B4-BE49-F238E27FC236}">
                <a16:creationId xmlns:a16="http://schemas.microsoft.com/office/drawing/2014/main" id="{9FED9DE4-ECF2-43BB-B775-BABCEF3BE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30075" y="-269748"/>
            <a:ext cx="6611111" cy="739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30587C1-4845-4318-8B93-AC0EA6EE2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371" y="2096610"/>
            <a:ext cx="1288540" cy="128854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437DF81-C900-4C78-B074-DA36D7E3655A}"/>
              </a:ext>
            </a:extLst>
          </p:cNvPr>
          <p:cNvSpPr txBox="1"/>
          <p:nvPr/>
        </p:nvSpPr>
        <p:spPr>
          <a:xfrm>
            <a:off x="8756060" y="3627337"/>
            <a:ext cx="36071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22918"/>
                </a:solidFill>
              </a:rPr>
              <a:t>110€ spedizione inclusa</a:t>
            </a:r>
          </a:p>
          <a:p>
            <a:r>
              <a:rPr lang="it-IT" sz="2800" b="1" dirty="0">
                <a:solidFill>
                  <a:srgbClr val="422918"/>
                </a:solidFill>
              </a:rPr>
              <a:t>45 articoli </a:t>
            </a:r>
          </a:p>
          <a:p>
            <a:endParaRPr lang="it-IT" sz="2800" b="1" dirty="0">
              <a:solidFill>
                <a:srgbClr val="422918"/>
              </a:solidFill>
            </a:endParaRPr>
          </a:p>
          <a:p>
            <a:r>
              <a:rPr lang="it-IT" b="1" dirty="0">
                <a:solidFill>
                  <a:srgbClr val="86BC26"/>
                </a:solidFill>
              </a:rPr>
              <a:t>Scelti da tutta la famiglia! </a:t>
            </a:r>
          </a:p>
        </p:txBody>
      </p:sp>
    </p:spTree>
    <p:extLst>
      <p:ext uri="{BB962C8B-B14F-4D97-AF65-F5344CB8AC3E}">
        <p14:creationId xmlns:p14="http://schemas.microsoft.com/office/powerpoint/2010/main" val="301705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D1B116-85A6-4F53-B3FB-D31B3FBE5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6"/>
          <a:stretch/>
        </p:blipFill>
        <p:spPr>
          <a:xfrm>
            <a:off x="1122237" y="2457283"/>
            <a:ext cx="6842188" cy="221932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F1AC87-2489-41B9-A394-67CBC8F58A3D}"/>
              </a:ext>
            </a:extLst>
          </p:cNvPr>
          <p:cNvSpPr txBox="1"/>
          <p:nvPr/>
        </p:nvSpPr>
        <p:spPr>
          <a:xfrm>
            <a:off x="8758581" y="464642"/>
            <a:ext cx="2747620" cy="461665"/>
          </a:xfrm>
          <a:prstGeom prst="rect">
            <a:avLst/>
          </a:prstGeom>
          <a:solidFill>
            <a:srgbClr val="86BC26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PACCO FAMILY </a:t>
            </a:r>
            <a:endParaRPr lang="it-IT" sz="24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30587C1-4845-4318-8B93-AC0EA6EE2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21" y="2784730"/>
            <a:ext cx="1288540" cy="1288540"/>
          </a:xfrm>
          <a:prstGeom prst="rect">
            <a:avLst/>
          </a:prstGeom>
        </p:spPr>
      </p:pic>
      <p:pic>
        <p:nvPicPr>
          <p:cNvPr id="7" name="Picture 16" descr="Risultati immagini per tablet png">
            <a:extLst>
              <a:ext uri="{FF2B5EF4-FFF2-40B4-BE49-F238E27FC236}">
                <a16:creationId xmlns:a16="http://schemas.microsoft.com/office/drawing/2014/main" id="{8C6C8CBB-32EC-4D8D-A778-64948726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1" y="1980461"/>
            <a:ext cx="7515224" cy="317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27A312-EBE0-43C9-A54D-5AEF6265C234}"/>
              </a:ext>
            </a:extLst>
          </p:cNvPr>
          <p:cNvSpPr txBox="1"/>
          <p:nvPr/>
        </p:nvSpPr>
        <p:spPr>
          <a:xfrm>
            <a:off x="1122237" y="464642"/>
            <a:ext cx="360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22918"/>
                </a:solidFill>
              </a:rPr>
              <a:t>…segue</a:t>
            </a:r>
          </a:p>
        </p:txBody>
      </p:sp>
    </p:spTree>
    <p:extLst>
      <p:ext uri="{BB962C8B-B14F-4D97-AF65-F5344CB8AC3E}">
        <p14:creationId xmlns:p14="http://schemas.microsoft.com/office/powerpoint/2010/main" val="90963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3922" y="447534"/>
            <a:ext cx="937433" cy="7093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4534" spc="-136" dirty="0">
                <a:solidFill>
                  <a:srgbClr val="FFFFFF"/>
                </a:solidFill>
              </a:rPr>
              <a:t>Chi</a:t>
            </a:r>
            <a:endParaRPr sz="4534"/>
          </a:p>
        </p:txBody>
      </p:sp>
      <p:sp>
        <p:nvSpPr>
          <p:cNvPr id="5" name="object 5"/>
          <p:cNvSpPr txBox="1"/>
          <p:nvPr/>
        </p:nvSpPr>
        <p:spPr>
          <a:xfrm>
            <a:off x="1973922" y="862123"/>
            <a:ext cx="1588108" cy="70938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4534" spc="-41" dirty="0">
                <a:solidFill>
                  <a:srgbClr val="FFFFFF"/>
                </a:solidFill>
                <a:latin typeface="Century"/>
                <a:cs typeface="Century"/>
              </a:rPr>
              <a:t>siamo</a:t>
            </a:r>
            <a:endParaRPr sz="4534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7220" y="-14447"/>
            <a:ext cx="2424810" cy="417469"/>
          </a:xfrm>
          <a:custGeom>
            <a:avLst/>
            <a:gdLst/>
            <a:ahLst/>
            <a:cxnLst/>
            <a:rect l="l" t="t" r="r" b="b"/>
            <a:pathLst>
              <a:path w="2583815" h="460375">
                <a:moveTo>
                  <a:pt x="2573201" y="439310"/>
                </a:moveTo>
                <a:lnTo>
                  <a:pt x="1580416" y="439310"/>
                </a:lnTo>
                <a:lnTo>
                  <a:pt x="2524219" y="456885"/>
                </a:lnTo>
                <a:lnTo>
                  <a:pt x="2559515" y="460085"/>
                </a:lnTo>
                <a:lnTo>
                  <a:pt x="2575176" y="456673"/>
                </a:lnTo>
                <a:lnTo>
                  <a:pt x="2574709" y="442620"/>
                </a:lnTo>
                <a:lnTo>
                  <a:pt x="2573201" y="439310"/>
                </a:lnTo>
                <a:close/>
              </a:path>
              <a:path w="2583815" h="460375">
                <a:moveTo>
                  <a:pt x="2583489" y="0"/>
                </a:moveTo>
                <a:lnTo>
                  <a:pt x="0" y="0"/>
                </a:lnTo>
                <a:lnTo>
                  <a:pt x="2709" y="45279"/>
                </a:lnTo>
                <a:lnTo>
                  <a:pt x="5721" y="114161"/>
                </a:lnTo>
                <a:lnTo>
                  <a:pt x="7981" y="184870"/>
                </a:lnTo>
                <a:lnTo>
                  <a:pt x="9479" y="253114"/>
                </a:lnTo>
                <a:lnTo>
                  <a:pt x="10175" y="311956"/>
                </a:lnTo>
                <a:lnTo>
                  <a:pt x="10154" y="365041"/>
                </a:lnTo>
                <a:lnTo>
                  <a:pt x="9314" y="400141"/>
                </a:lnTo>
                <a:lnTo>
                  <a:pt x="7676" y="415610"/>
                </a:lnTo>
                <a:lnTo>
                  <a:pt x="4635" y="426977"/>
                </a:lnTo>
                <a:lnTo>
                  <a:pt x="7203" y="436890"/>
                </a:lnTo>
                <a:lnTo>
                  <a:pt x="16080" y="443901"/>
                </a:lnTo>
                <a:lnTo>
                  <a:pt x="31971" y="446559"/>
                </a:lnTo>
                <a:lnTo>
                  <a:pt x="854613" y="456885"/>
                </a:lnTo>
                <a:lnTo>
                  <a:pt x="1418207" y="441893"/>
                </a:lnTo>
                <a:lnTo>
                  <a:pt x="1457597" y="439689"/>
                </a:lnTo>
                <a:lnTo>
                  <a:pt x="2573201" y="439310"/>
                </a:lnTo>
                <a:lnTo>
                  <a:pt x="2561620" y="413895"/>
                </a:lnTo>
                <a:lnTo>
                  <a:pt x="2556624" y="311956"/>
                </a:lnTo>
                <a:lnTo>
                  <a:pt x="2569332" y="136330"/>
                </a:lnTo>
                <a:lnTo>
                  <a:pt x="2583489" y="0"/>
                </a:lnTo>
                <a:close/>
              </a:path>
            </a:pathLst>
          </a:custGeom>
          <a:solidFill>
            <a:srgbClr val="86B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CasellaDiTesto 7"/>
          <p:cNvSpPr txBox="1"/>
          <p:nvPr/>
        </p:nvSpPr>
        <p:spPr>
          <a:xfrm>
            <a:off x="1063215" y="508180"/>
            <a:ext cx="340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422918"/>
                </a:solidFill>
                <a:latin typeface="Century" charset="0"/>
                <a:ea typeface="Century" charset="0"/>
                <a:cs typeface="Century" charset="0"/>
              </a:rPr>
              <a:t>Contattaci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32E5F7-7AB1-4955-B47B-6DF17D4D9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/>
          <a:stretch/>
        </p:blipFill>
        <p:spPr>
          <a:xfrm>
            <a:off x="6248402" y="695706"/>
            <a:ext cx="5943598" cy="59055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B6D4CF-6A1D-4149-BCFB-568B3D7352EB}"/>
              </a:ext>
            </a:extLst>
          </p:cNvPr>
          <p:cNvSpPr txBox="1"/>
          <p:nvPr/>
        </p:nvSpPr>
        <p:spPr>
          <a:xfrm>
            <a:off x="1137220" y="1571507"/>
            <a:ext cx="49408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86BC26"/>
                </a:solidFill>
              </a:rPr>
              <a:t>#INSIEMEPOSSIAMOFARCELA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25A0CA-288A-4B9D-AD06-EE185703667F}"/>
              </a:ext>
            </a:extLst>
          </p:cNvPr>
          <p:cNvSpPr txBox="1"/>
          <p:nvPr/>
        </p:nvSpPr>
        <p:spPr>
          <a:xfrm>
            <a:off x="1137220" y="2432304"/>
            <a:ext cx="4806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22918"/>
                </a:solidFill>
              </a:rPr>
              <a:t>Riferimento</a:t>
            </a:r>
          </a:p>
          <a:p>
            <a:r>
              <a:rPr lang="en-US" dirty="0"/>
              <a:t>Francesco Carioni</a:t>
            </a:r>
          </a:p>
          <a:p>
            <a:endParaRPr lang="en-US" b="1" dirty="0">
              <a:solidFill>
                <a:srgbClr val="422918"/>
              </a:solidFill>
            </a:endParaRPr>
          </a:p>
          <a:p>
            <a:r>
              <a:rPr lang="en-US" b="1" dirty="0">
                <a:solidFill>
                  <a:srgbClr val="422918"/>
                </a:solidFill>
              </a:rPr>
              <a:t>E-mail </a:t>
            </a:r>
          </a:p>
          <a:p>
            <a:r>
              <a:rPr lang="it-IT" dirty="0">
                <a:hlinkClick r:id="rId3"/>
              </a:rPr>
              <a:t>direzione@carionifood.com</a:t>
            </a:r>
            <a:endParaRPr lang="it-IT" dirty="0"/>
          </a:p>
          <a:p>
            <a:endParaRPr lang="it-IT" dirty="0"/>
          </a:p>
          <a:p>
            <a:r>
              <a:rPr lang="it-IT" b="1" dirty="0">
                <a:solidFill>
                  <a:srgbClr val="422918"/>
                </a:solidFill>
              </a:rPr>
              <a:t>Telefono </a:t>
            </a:r>
          </a:p>
          <a:p>
            <a:r>
              <a:rPr lang="en-US" dirty="0"/>
              <a:t>+39 345.1124484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7C85F3C-CBA2-4706-8A96-B14C992D1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18485" r="-6646" b="18485"/>
          <a:stretch/>
        </p:blipFill>
        <p:spPr>
          <a:xfrm>
            <a:off x="1137220" y="5387064"/>
            <a:ext cx="5322602" cy="118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37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Legno</Template>
  <TotalTime>466</TotalTime>
  <Words>209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Calibri</vt:lpstr>
      <vt:lpstr>Century</vt:lpstr>
      <vt:lpstr>Rockwell</vt:lpstr>
      <vt:lpstr>Rockwell Condensed</vt:lpstr>
      <vt:lpstr>Rockwell Extra Bold</vt:lpstr>
      <vt:lpstr>Wingdings</vt:lpstr>
      <vt:lpstr>Legno</vt:lpstr>
      <vt:lpstr>Office Theme</vt:lpstr>
      <vt:lpstr>Presentazione standard di PowerPoint</vt:lpstr>
      <vt:lpstr>Chi</vt:lpstr>
      <vt:lpstr>Bio Di Natura</vt:lpstr>
      <vt:lpstr>Chi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Claudia Maccarini</dc:creator>
  <cp:lastModifiedBy>Bouchra Tinbihi</cp:lastModifiedBy>
  <cp:revision>59</cp:revision>
  <dcterms:created xsi:type="dcterms:W3CDTF">2020-04-03T08:41:58Z</dcterms:created>
  <dcterms:modified xsi:type="dcterms:W3CDTF">2020-04-06T09:17:29Z</dcterms:modified>
</cp:coreProperties>
</file>